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A0_DE749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432" r:id="rId5"/>
    <p:sldId id="461" r:id="rId6"/>
    <p:sldId id="445" r:id="rId7"/>
    <p:sldId id="436" r:id="rId8"/>
    <p:sldId id="416" r:id="rId9"/>
    <p:sldId id="438" r:id="rId10"/>
    <p:sldId id="451" r:id="rId11"/>
    <p:sldId id="452" r:id="rId12"/>
    <p:sldId id="440" r:id="rId13"/>
    <p:sldId id="466" r:id="rId14"/>
    <p:sldId id="444" r:id="rId15"/>
    <p:sldId id="457" r:id="rId16"/>
    <p:sldId id="458" r:id="rId17"/>
    <p:sldId id="460" r:id="rId18"/>
    <p:sldId id="459" r:id="rId19"/>
    <p:sldId id="446" r:id="rId20"/>
    <p:sldId id="449" r:id="rId21"/>
    <p:sldId id="448" r:id="rId22"/>
    <p:sldId id="465" r:id="rId23"/>
    <p:sldId id="463" r:id="rId24"/>
    <p:sldId id="453" r:id="rId25"/>
    <p:sldId id="464" r:id="rId26"/>
    <p:sldId id="462" r:id="rId27"/>
    <p:sldId id="4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991A0C-DF35-A2E3-6159-B1FBB0691E79}" name="Mirjam de Jong | Lievens Communicatie" initials="Md" userId="S::mirjam@lievenscommunicatie.nl::f643dc2d-4df7-4af4-886c-f9358377d08b" providerId="AD"/>
  <p188:author id="{49E9E684-5510-7F6D-3ED8-BC405565BCB7}" name="Marleen Groen | Lievens Communicatie" initials="MG" userId="S::marleen@lievenscommunicatie.nl::708f9e36-ce99-4a0e-b7b7-6d965dafe8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5B2"/>
    <a:srgbClr val="E4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8B3E4-1BF4-402F-9853-E481BA86DD65}" v="39" dt="2025-01-08T15:03:46.755"/>
  </p1510:revLst>
</p1510:revInfo>
</file>

<file path=ppt/tableStyles.xml><?xml version="1.0" encoding="utf-8"?>
<a:tblStyleLst xmlns:a="http://schemas.openxmlformats.org/drawingml/2006/main" def="{21E4AEA4-8DFA-4A89-87EB-49C32662AFE0}">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84" autoAdjust="0"/>
  </p:normalViewPr>
  <p:slideViewPr>
    <p:cSldViewPr snapToGrid="0">
      <p:cViewPr varScale="1">
        <p:scale>
          <a:sx n="101" d="100"/>
          <a:sy n="101" d="100"/>
        </p:scale>
        <p:origin x="144" y="2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en Groen | Lievens Communicatie" userId="S::marleen@lievenscommunicatie.nl::708f9e36-ce99-4a0e-b7b7-6d965dafe8ef" providerId="AD" clId="Web-{AF606E6A-3E6E-34EF-7130-A2C4190BB100}"/>
    <pc:docChg chg="addSld">
      <pc:chgData name="Marleen Groen | Lievens Communicatie" userId="S::marleen@lievenscommunicatie.nl::708f9e36-ce99-4a0e-b7b7-6d965dafe8ef" providerId="AD" clId="Web-{AF606E6A-3E6E-34EF-7130-A2C4190BB100}" dt="2024-12-10T08:11:40.079" v="0"/>
      <pc:docMkLst>
        <pc:docMk/>
      </pc:docMkLst>
      <pc:sldChg chg="new">
        <pc:chgData name="Marleen Groen | Lievens Communicatie" userId="S::marleen@lievenscommunicatie.nl::708f9e36-ce99-4a0e-b7b7-6d965dafe8ef" providerId="AD" clId="Web-{AF606E6A-3E6E-34EF-7130-A2C4190BB100}" dt="2024-12-10T08:11:40.079" v="0"/>
        <pc:sldMkLst>
          <pc:docMk/>
          <pc:sldMk cId="863782929" sldId="450"/>
        </pc:sldMkLst>
      </pc:sldChg>
    </pc:docChg>
  </pc:docChgLst>
  <pc:docChgLst>
    <pc:chgData name="Marleen Groen | Lievens Communicatie" userId="S::marleen@lievenscommunicatie.nl::708f9e36-ce99-4a0e-b7b7-6d965dafe8ef" providerId="AD" clId="Web-{D04FE665-C703-5F54-4070-BA52F632146C}"/>
    <pc:docChg chg="delSld">
      <pc:chgData name="Marleen Groen | Lievens Communicatie" userId="S::marleen@lievenscommunicatie.nl::708f9e36-ce99-4a0e-b7b7-6d965dafe8ef" providerId="AD" clId="Web-{D04FE665-C703-5F54-4070-BA52F632146C}" dt="2024-12-11T15:03:17.284" v="0"/>
      <pc:docMkLst>
        <pc:docMk/>
      </pc:docMkLst>
      <pc:sldChg chg="del">
        <pc:chgData name="Marleen Groen | Lievens Communicatie" userId="S::marleen@lievenscommunicatie.nl::708f9e36-ce99-4a0e-b7b7-6d965dafe8ef" providerId="AD" clId="Web-{D04FE665-C703-5F54-4070-BA52F632146C}" dt="2024-12-11T15:03:17.284" v="0"/>
        <pc:sldMkLst>
          <pc:docMk/>
          <pc:sldMk cId="2203306814" sldId="439"/>
        </pc:sldMkLst>
      </pc:sldChg>
    </pc:docChg>
  </pc:docChgLst>
  <pc:docChgLst>
    <pc:chgData name="Marleen Groen | Lievens Communicatie" userId="708f9e36-ce99-4a0e-b7b7-6d965dafe8ef" providerId="ADAL" clId="{2846EE87-05F8-4338-BBF0-DD34E646C2CF}"/>
    <pc:docChg chg="undo redo custSel addSld delSld modSld sldOrd delMainMaster modMainMaster">
      <pc:chgData name="Marleen Groen | Lievens Communicatie" userId="708f9e36-ce99-4a0e-b7b7-6d965dafe8ef" providerId="ADAL" clId="{2846EE87-05F8-4338-BBF0-DD34E646C2CF}" dt="2024-12-13T10:01:05.625" v="8917" actId="6549"/>
      <pc:docMkLst>
        <pc:docMk/>
      </pc:docMkLst>
      <pc:sldChg chg="del">
        <pc:chgData name="Marleen Groen | Lievens Communicatie" userId="708f9e36-ce99-4a0e-b7b7-6d965dafe8ef" providerId="ADAL" clId="{2846EE87-05F8-4338-BBF0-DD34E646C2CF}" dt="2024-10-21T13:17:02.763" v="9" actId="2696"/>
        <pc:sldMkLst>
          <pc:docMk/>
          <pc:sldMk cId="1774172031" sldId="256"/>
        </pc:sldMkLst>
      </pc:sldChg>
      <pc:sldChg chg="addSp delSp modSp mod modClrScheme chgLayout modNotesTx">
        <pc:chgData name="Marleen Groen | Lievens Communicatie" userId="708f9e36-ce99-4a0e-b7b7-6d965dafe8ef" providerId="ADAL" clId="{2846EE87-05F8-4338-BBF0-DD34E646C2CF}" dt="2024-11-12T15:05:49.442" v="7025" actId="403"/>
        <pc:sldMkLst>
          <pc:docMk/>
          <pc:sldMk cId="1398473644" sldId="260"/>
        </pc:sldMkLst>
      </pc:sldChg>
      <pc:sldChg chg="modSp mod ord modNotesTx">
        <pc:chgData name="Marleen Groen | Lievens Communicatie" userId="708f9e36-ce99-4a0e-b7b7-6d965dafe8ef" providerId="ADAL" clId="{2846EE87-05F8-4338-BBF0-DD34E646C2CF}" dt="2024-11-12T15:09:00.981" v="7125" actId="1076"/>
        <pc:sldMkLst>
          <pc:docMk/>
          <pc:sldMk cId="2206875057" sldId="263"/>
        </pc:sldMkLst>
      </pc:sldChg>
      <pc:sldChg chg="del">
        <pc:chgData name="Marleen Groen | Lievens Communicatie" userId="708f9e36-ce99-4a0e-b7b7-6d965dafe8ef" providerId="ADAL" clId="{2846EE87-05F8-4338-BBF0-DD34E646C2CF}" dt="2024-10-21T13:20:07.261" v="17" actId="47"/>
        <pc:sldMkLst>
          <pc:docMk/>
          <pc:sldMk cId="2897782166" sldId="264"/>
        </pc:sldMkLst>
      </pc:sldChg>
      <pc:sldChg chg="del">
        <pc:chgData name="Marleen Groen | Lievens Communicatie" userId="708f9e36-ce99-4a0e-b7b7-6d965dafe8ef" providerId="ADAL" clId="{2846EE87-05F8-4338-BBF0-DD34E646C2CF}" dt="2024-10-21T13:19:41.409" v="16" actId="47"/>
        <pc:sldMkLst>
          <pc:docMk/>
          <pc:sldMk cId="665807393" sldId="269"/>
        </pc:sldMkLst>
      </pc:sldChg>
      <pc:sldChg chg="modSp mod">
        <pc:chgData name="Marleen Groen | Lievens Communicatie" userId="708f9e36-ce99-4a0e-b7b7-6d965dafe8ef" providerId="ADAL" clId="{2846EE87-05F8-4338-BBF0-DD34E646C2CF}" dt="2024-11-12T14:39:58.342" v="4724"/>
        <pc:sldMkLst>
          <pc:docMk/>
          <pc:sldMk cId="527800640" sldId="283"/>
        </pc:sldMkLst>
      </pc:sldChg>
      <pc:sldChg chg="delSp modSp del mod">
        <pc:chgData name="Marleen Groen | Lievens Communicatie" userId="708f9e36-ce99-4a0e-b7b7-6d965dafe8ef" providerId="ADAL" clId="{2846EE87-05F8-4338-BBF0-DD34E646C2CF}" dt="2024-10-21T14:33:11.836" v="315" actId="47"/>
        <pc:sldMkLst>
          <pc:docMk/>
          <pc:sldMk cId="4251275391" sldId="284"/>
        </pc:sldMkLst>
      </pc:sldChg>
      <pc:sldChg chg="del">
        <pc:chgData name="Marleen Groen | Lievens Communicatie" userId="708f9e36-ce99-4a0e-b7b7-6d965dafe8ef" providerId="ADAL" clId="{2846EE87-05F8-4338-BBF0-DD34E646C2CF}" dt="2024-10-21T13:21:16.958" v="24" actId="2696"/>
        <pc:sldMkLst>
          <pc:docMk/>
          <pc:sldMk cId="3381838397" sldId="285"/>
        </pc:sldMkLst>
      </pc:sldChg>
      <pc:sldChg chg="addSp delSp modSp mod ord modClrScheme chgLayout modNotesTx">
        <pc:chgData name="Marleen Groen | Lievens Communicatie" userId="708f9e36-ce99-4a0e-b7b7-6d965dafe8ef" providerId="ADAL" clId="{2846EE87-05F8-4338-BBF0-DD34E646C2CF}" dt="2024-11-12T15:08:46.902" v="7122" actId="1076"/>
        <pc:sldMkLst>
          <pc:docMk/>
          <pc:sldMk cId="1403960884" sldId="286"/>
        </pc:sldMkLst>
      </pc:sldChg>
      <pc:sldChg chg="del">
        <pc:chgData name="Marleen Groen | Lievens Communicatie" userId="708f9e36-ce99-4a0e-b7b7-6d965dafe8ef" providerId="ADAL" clId="{2846EE87-05F8-4338-BBF0-DD34E646C2CF}" dt="2024-10-21T13:20:07.261" v="17" actId="47"/>
        <pc:sldMkLst>
          <pc:docMk/>
          <pc:sldMk cId="2256954883" sldId="289"/>
        </pc:sldMkLst>
      </pc:sldChg>
      <pc:sldChg chg="del">
        <pc:chgData name="Marleen Groen | Lievens Communicatie" userId="708f9e36-ce99-4a0e-b7b7-6d965dafe8ef" providerId="ADAL" clId="{2846EE87-05F8-4338-BBF0-DD34E646C2CF}" dt="2024-10-21T13:20:07.261" v="17" actId="47"/>
        <pc:sldMkLst>
          <pc:docMk/>
          <pc:sldMk cId="1100003546" sldId="290"/>
        </pc:sldMkLst>
      </pc:sldChg>
      <pc:sldChg chg="del">
        <pc:chgData name="Marleen Groen | Lievens Communicatie" userId="708f9e36-ce99-4a0e-b7b7-6d965dafe8ef" providerId="ADAL" clId="{2846EE87-05F8-4338-BBF0-DD34E646C2CF}" dt="2024-10-21T13:20:07.261" v="17" actId="47"/>
        <pc:sldMkLst>
          <pc:docMk/>
          <pc:sldMk cId="2966305996" sldId="291"/>
        </pc:sldMkLst>
      </pc:sldChg>
      <pc:sldChg chg="del">
        <pc:chgData name="Marleen Groen | Lievens Communicatie" userId="708f9e36-ce99-4a0e-b7b7-6d965dafe8ef" providerId="ADAL" clId="{2846EE87-05F8-4338-BBF0-DD34E646C2CF}" dt="2024-10-21T13:20:07.261" v="17" actId="47"/>
        <pc:sldMkLst>
          <pc:docMk/>
          <pc:sldMk cId="2851033547" sldId="292"/>
        </pc:sldMkLst>
      </pc:sldChg>
      <pc:sldChg chg="del">
        <pc:chgData name="Marleen Groen | Lievens Communicatie" userId="708f9e36-ce99-4a0e-b7b7-6d965dafe8ef" providerId="ADAL" clId="{2846EE87-05F8-4338-BBF0-DD34E646C2CF}" dt="2024-10-21T13:20:07.261" v="17" actId="47"/>
        <pc:sldMkLst>
          <pc:docMk/>
          <pc:sldMk cId="1224385373" sldId="293"/>
        </pc:sldMkLst>
      </pc:sldChg>
      <pc:sldChg chg="del">
        <pc:chgData name="Marleen Groen | Lievens Communicatie" userId="708f9e36-ce99-4a0e-b7b7-6d965dafe8ef" providerId="ADAL" clId="{2846EE87-05F8-4338-BBF0-DD34E646C2CF}" dt="2024-10-21T13:20:07.261" v="17" actId="47"/>
        <pc:sldMkLst>
          <pc:docMk/>
          <pc:sldMk cId="545984564" sldId="294"/>
        </pc:sldMkLst>
      </pc:sldChg>
      <pc:sldChg chg="del ord">
        <pc:chgData name="Marleen Groen | Lievens Communicatie" userId="708f9e36-ce99-4a0e-b7b7-6d965dafe8ef" providerId="ADAL" clId="{2846EE87-05F8-4338-BBF0-DD34E646C2CF}" dt="2024-10-29T15:45:16.091" v="384" actId="47"/>
        <pc:sldMkLst>
          <pc:docMk/>
          <pc:sldMk cId="55981601" sldId="403"/>
        </pc:sldMkLst>
      </pc:sldChg>
      <pc:sldChg chg="addSp modSp new del">
        <pc:chgData name="Marleen Groen | Lievens Communicatie" userId="708f9e36-ce99-4a0e-b7b7-6d965dafe8ef" providerId="ADAL" clId="{2846EE87-05F8-4338-BBF0-DD34E646C2CF}" dt="2024-10-21T13:21:38.226" v="27" actId="47"/>
        <pc:sldMkLst>
          <pc:docMk/>
          <pc:sldMk cId="1722618805" sldId="404"/>
        </pc:sldMkLst>
      </pc:sldChg>
      <pc:sldChg chg="addSp modSp new del ord modNotesTx">
        <pc:chgData name="Marleen Groen | Lievens Communicatie" userId="708f9e36-ce99-4a0e-b7b7-6d965dafe8ef" providerId="ADAL" clId="{2846EE87-05F8-4338-BBF0-DD34E646C2CF}" dt="2024-10-31T12:47:17.856" v="2026" actId="47"/>
        <pc:sldMkLst>
          <pc:docMk/>
          <pc:sldMk cId="1148664303" sldId="405"/>
        </pc:sldMkLst>
      </pc:sldChg>
      <pc:sldChg chg="addSp modSp new del mod ord modNotesTx">
        <pc:chgData name="Marleen Groen | Lievens Communicatie" userId="708f9e36-ce99-4a0e-b7b7-6d965dafe8ef" providerId="ADAL" clId="{2846EE87-05F8-4338-BBF0-DD34E646C2CF}" dt="2024-10-31T12:47:20.781" v="2027" actId="47"/>
        <pc:sldMkLst>
          <pc:docMk/>
          <pc:sldMk cId="4253594926" sldId="406"/>
        </pc:sldMkLst>
      </pc:sldChg>
      <pc:sldChg chg="new del">
        <pc:chgData name="Marleen Groen | Lievens Communicatie" userId="708f9e36-ce99-4a0e-b7b7-6d965dafe8ef" providerId="ADAL" clId="{2846EE87-05F8-4338-BBF0-DD34E646C2CF}" dt="2024-10-21T13:26:24.183" v="45" actId="680"/>
        <pc:sldMkLst>
          <pc:docMk/>
          <pc:sldMk cId="55230688" sldId="407"/>
        </pc:sldMkLst>
      </pc:sldChg>
      <pc:sldChg chg="new del">
        <pc:chgData name="Marleen Groen | Lievens Communicatie" userId="708f9e36-ce99-4a0e-b7b7-6d965dafe8ef" providerId="ADAL" clId="{2846EE87-05F8-4338-BBF0-DD34E646C2CF}" dt="2024-10-21T13:27:15.425" v="59" actId="47"/>
        <pc:sldMkLst>
          <pc:docMk/>
          <pc:sldMk cId="2042584531" sldId="407"/>
        </pc:sldMkLst>
      </pc:sldChg>
      <pc:sldChg chg="addSp modSp new mod ord">
        <pc:chgData name="Marleen Groen | Lievens Communicatie" userId="708f9e36-ce99-4a0e-b7b7-6d965dafe8ef" providerId="ADAL" clId="{2846EE87-05F8-4338-BBF0-DD34E646C2CF}" dt="2024-11-12T12:45:13.070" v="3257" actId="2711"/>
        <pc:sldMkLst>
          <pc:docMk/>
          <pc:sldMk cId="3381633075" sldId="408"/>
        </pc:sldMkLst>
      </pc:sldChg>
      <pc:sldChg chg="modSp new ord">
        <pc:chgData name="Marleen Groen | Lievens Communicatie" userId="708f9e36-ce99-4a0e-b7b7-6d965dafe8ef" providerId="ADAL" clId="{2846EE87-05F8-4338-BBF0-DD34E646C2CF}" dt="2024-11-12T14:39:58.342" v="4724"/>
        <pc:sldMkLst>
          <pc:docMk/>
          <pc:sldMk cId="3527874854" sldId="409"/>
        </pc:sldMkLst>
        <pc:spChg chg="mod">
          <ac:chgData name="Marleen Groen | Lievens Communicatie" userId="708f9e36-ce99-4a0e-b7b7-6d965dafe8ef" providerId="ADAL" clId="{2846EE87-05F8-4338-BBF0-DD34E646C2CF}" dt="2024-11-12T14:39:58.342" v="4724"/>
          <ac:spMkLst>
            <pc:docMk/>
            <pc:sldMk cId="3527874854" sldId="409"/>
            <ac:spMk id="3" creationId="{4149AE73-4BEB-7460-E3D3-5C7B51CFB76A}"/>
          </ac:spMkLst>
        </pc:spChg>
      </pc:sldChg>
      <pc:sldChg chg="addSp modSp new del mod ord">
        <pc:chgData name="Marleen Groen | Lievens Communicatie" userId="708f9e36-ce99-4a0e-b7b7-6d965dafe8ef" providerId="ADAL" clId="{2846EE87-05F8-4338-BBF0-DD34E646C2CF}" dt="2024-10-30T09:33:02.361" v="1215" actId="2696"/>
        <pc:sldMkLst>
          <pc:docMk/>
          <pc:sldMk cId="2528593540" sldId="410"/>
        </pc:sldMkLst>
      </pc:sldChg>
      <pc:sldChg chg="addSp delSp modSp new mod ord modClrScheme chgLayout modNotesTx">
        <pc:chgData name="Marleen Groen | Lievens Communicatie" userId="708f9e36-ce99-4a0e-b7b7-6d965dafe8ef" providerId="ADAL" clId="{2846EE87-05F8-4338-BBF0-DD34E646C2CF}" dt="2024-11-12T15:09:45.680" v="7131"/>
        <pc:sldMkLst>
          <pc:docMk/>
          <pc:sldMk cId="1921464984" sldId="411"/>
        </pc:sldMkLst>
      </pc:sldChg>
      <pc:sldChg chg="addSp delSp modSp new del mod modClrScheme chgLayout modNotesTx">
        <pc:chgData name="Marleen Groen | Lievens Communicatie" userId="708f9e36-ce99-4a0e-b7b7-6d965dafe8ef" providerId="ADAL" clId="{2846EE87-05F8-4338-BBF0-DD34E646C2CF}" dt="2024-10-31T12:54:56.900" v="2062" actId="47"/>
        <pc:sldMkLst>
          <pc:docMk/>
          <pc:sldMk cId="676452185" sldId="412"/>
        </pc:sldMkLst>
      </pc:sldChg>
      <pc:sldChg chg="new del">
        <pc:chgData name="Marleen Groen | Lievens Communicatie" userId="708f9e36-ce99-4a0e-b7b7-6d965dafe8ef" providerId="ADAL" clId="{2846EE87-05F8-4338-BBF0-DD34E646C2CF}" dt="2024-10-30T08:50:46.930" v="562" actId="680"/>
        <pc:sldMkLst>
          <pc:docMk/>
          <pc:sldMk cId="74666525" sldId="413"/>
        </pc:sldMkLst>
      </pc:sldChg>
      <pc:sldChg chg="addSp delSp modSp new del mod ord modClrScheme chgLayout">
        <pc:chgData name="Marleen Groen | Lievens Communicatie" userId="708f9e36-ce99-4a0e-b7b7-6d965dafe8ef" providerId="ADAL" clId="{2846EE87-05F8-4338-BBF0-DD34E646C2CF}" dt="2024-11-11T13:07:15.092" v="2340" actId="47"/>
        <pc:sldMkLst>
          <pc:docMk/>
          <pc:sldMk cId="2499669849" sldId="413"/>
        </pc:sldMkLst>
      </pc:sldChg>
      <pc:sldChg chg="new del">
        <pc:chgData name="Marleen Groen | Lievens Communicatie" userId="708f9e36-ce99-4a0e-b7b7-6d965dafe8ef" providerId="ADAL" clId="{2846EE87-05F8-4338-BBF0-DD34E646C2CF}" dt="2024-10-30T09:09:38.594" v="1054" actId="47"/>
        <pc:sldMkLst>
          <pc:docMk/>
          <pc:sldMk cId="4082393117" sldId="414"/>
        </pc:sldMkLst>
      </pc:sldChg>
      <pc:sldChg chg="new del">
        <pc:chgData name="Marleen Groen | Lievens Communicatie" userId="708f9e36-ce99-4a0e-b7b7-6d965dafe8ef" providerId="ADAL" clId="{2846EE87-05F8-4338-BBF0-DD34E646C2CF}" dt="2024-10-30T08:58:19.668" v="745" actId="47"/>
        <pc:sldMkLst>
          <pc:docMk/>
          <pc:sldMk cId="4135043951" sldId="415"/>
        </pc:sldMkLst>
      </pc:sldChg>
      <pc:sldChg chg="addSp delSp modSp new mod ord modClrScheme chgLayout modNotesTx">
        <pc:chgData name="Marleen Groen | Lievens Communicatie" userId="708f9e36-ce99-4a0e-b7b7-6d965dafe8ef" providerId="ADAL" clId="{2846EE87-05F8-4338-BBF0-DD34E646C2CF}" dt="2024-12-13T09:25:38.904" v="8758"/>
        <pc:sldMkLst>
          <pc:docMk/>
          <pc:sldMk cId="14578846" sldId="416"/>
        </pc:sldMkLst>
        <pc:spChg chg="mod">
          <ac:chgData name="Marleen Groen | Lievens Communicatie" userId="708f9e36-ce99-4a0e-b7b7-6d965dafe8ef" providerId="ADAL" clId="{2846EE87-05F8-4338-BBF0-DD34E646C2CF}" dt="2024-11-12T14:39:58.342" v="4724"/>
          <ac:spMkLst>
            <pc:docMk/>
            <pc:sldMk cId="14578846" sldId="416"/>
            <ac:spMk id="2" creationId="{F757DE82-4B8F-6902-7761-D5BFA969B1F0}"/>
          </ac:spMkLst>
        </pc:spChg>
        <pc:graphicFrameChg chg="add mod modGraphic">
          <ac:chgData name="Marleen Groen | Lievens Communicatie" userId="708f9e36-ce99-4a0e-b7b7-6d965dafe8ef" providerId="ADAL" clId="{2846EE87-05F8-4338-BBF0-DD34E646C2CF}" dt="2024-12-12T10:51:36.322" v="8001"/>
          <ac:graphicFrameMkLst>
            <pc:docMk/>
            <pc:sldMk cId="14578846" sldId="416"/>
            <ac:graphicFrameMk id="5" creationId="{90E112C5-3076-76B0-7274-822C526506BE}"/>
          </ac:graphicFrameMkLst>
        </pc:graphicFrameChg>
      </pc:sldChg>
      <pc:sldChg chg="addSp delSp new del mod">
        <pc:chgData name="Marleen Groen | Lievens Communicatie" userId="708f9e36-ce99-4a0e-b7b7-6d965dafe8ef" providerId="ADAL" clId="{2846EE87-05F8-4338-BBF0-DD34E646C2CF}" dt="2024-10-30T09:27:01.167" v="1121" actId="680"/>
        <pc:sldMkLst>
          <pc:docMk/>
          <pc:sldMk cId="533343086" sldId="417"/>
        </pc:sldMkLst>
      </pc:sldChg>
      <pc:sldChg chg="new del">
        <pc:chgData name="Marleen Groen | Lievens Communicatie" userId="708f9e36-ce99-4a0e-b7b7-6d965dafe8ef" providerId="ADAL" clId="{2846EE87-05F8-4338-BBF0-DD34E646C2CF}" dt="2024-10-30T09:27:05.433" v="1123" actId="680"/>
        <pc:sldMkLst>
          <pc:docMk/>
          <pc:sldMk cId="1457029654" sldId="417"/>
        </pc:sldMkLst>
      </pc:sldChg>
      <pc:sldChg chg="addSp delSp modSp new mod ord modClrScheme chgLayout">
        <pc:chgData name="Marleen Groen | Lievens Communicatie" userId="708f9e36-ce99-4a0e-b7b7-6d965dafe8ef" providerId="ADAL" clId="{2846EE87-05F8-4338-BBF0-DD34E646C2CF}" dt="2024-11-12T15:06:14.294" v="7029" actId="1076"/>
        <pc:sldMkLst>
          <pc:docMk/>
          <pc:sldMk cId="2443833613" sldId="417"/>
        </pc:sldMkLst>
      </pc:sldChg>
      <pc:sldChg chg="addSp delSp modSp add del mod modClrScheme chgLayout modNotesTx">
        <pc:chgData name="Marleen Groen | Lievens Communicatie" userId="708f9e36-ce99-4a0e-b7b7-6d965dafe8ef" providerId="ADAL" clId="{2846EE87-05F8-4338-BBF0-DD34E646C2CF}" dt="2024-10-31T07:52:37.437" v="1863" actId="2696"/>
        <pc:sldMkLst>
          <pc:docMk/>
          <pc:sldMk cId="424664831" sldId="418"/>
        </pc:sldMkLst>
      </pc:sldChg>
      <pc:sldChg chg="addSp delSp modSp new mod ord modClrScheme chgLayout modNotesTx">
        <pc:chgData name="Marleen Groen | Lievens Communicatie" userId="708f9e36-ce99-4a0e-b7b7-6d965dafe8ef" providerId="ADAL" clId="{2846EE87-05F8-4338-BBF0-DD34E646C2CF}" dt="2024-11-12T15:09:57.590" v="7133"/>
        <pc:sldMkLst>
          <pc:docMk/>
          <pc:sldMk cId="1354385825" sldId="419"/>
        </pc:sldMkLst>
      </pc:sldChg>
      <pc:sldChg chg="addSp delSp modSp new mod ord modClrScheme chgLayout modNotesTx">
        <pc:chgData name="Marleen Groen | Lievens Communicatie" userId="708f9e36-ce99-4a0e-b7b7-6d965dafe8ef" providerId="ADAL" clId="{2846EE87-05F8-4338-BBF0-DD34E646C2CF}" dt="2024-11-12T15:13:57.291" v="7335" actId="20577"/>
        <pc:sldMkLst>
          <pc:docMk/>
          <pc:sldMk cId="2816588874" sldId="420"/>
        </pc:sldMkLst>
      </pc:sldChg>
      <pc:sldChg chg="new del">
        <pc:chgData name="Marleen Groen | Lievens Communicatie" userId="708f9e36-ce99-4a0e-b7b7-6d965dafe8ef" providerId="ADAL" clId="{2846EE87-05F8-4338-BBF0-DD34E646C2CF}" dt="2024-10-31T07:44:48.085" v="1471" actId="680"/>
        <pc:sldMkLst>
          <pc:docMk/>
          <pc:sldMk cId="4162423001" sldId="420"/>
        </pc:sldMkLst>
      </pc:sldChg>
      <pc:sldChg chg="addSp modSp new del mod">
        <pc:chgData name="Marleen Groen | Lievens Communicatie" userId="708f9e36-ce99-4a0e-b7b7-6d965dafe8ef" providerId="ADAL" clId="{2846EE87-05F8-4338-BBF0-DD34E646C2CF}" dt="2024-11-12T12:29:29.122" v="2831" actId="47"/>
        <pc:sldMkLst>
          <pc:docMk/>
          <pc:sldMk cId="3671982447" sldId="421"/>
        </pc:sldMkLst>
      </pc:sldChg>
      <pc:sldChg chg="new del">
        <pc:chgData name="Marleen Groen | Lievens Communicatie" userId="708f9e36-ce99-4a0e-b7b7-6d965dafe8ef" providerId="ADAL" clId="{2846EE87-05F8-4338-BBF0-DD34E646C2CF}" dt="2024-10-31T12:34:49.922" v="2007" actId="680"/>
        <pc:sldMkLst>
          <pc:docMk/>
          <pc:sldMk cId="32844976" sldId="422"/>
        </pc:sldMkLst>
      </pc:sldChg>
      <pc:sldChg chg="addSp modSp new mod ord modNotesTx">
        <pc:chgData name="Marleen Groen | Lievens Communicatie" userId="708f9e36-ce99-4a0e-b7b7-6d965dafe8ef" providerId="ADAL" clId="{2846EE87-05F8-4338-BBF0-DD34E646C2CF}" dt="2024-11-12T15:09:22.471" v="7126" actId="6549"/>
        <pc:sldMkLst>
          <pc:docMk/>
          <pc:sldMk cId="356418100" sldId="422"/>
        </pc:sldMkLst>
      </pc:sldChg>
      <pc:sldChg chg="addSp delSp modSp new del mod">
        <pc:chgData name="Marleen Groen | Lievens Communicatie" userId="708f9e36-ce99-4a0e-b7b7-6d965dafe8ef" providerId="ADAL" clId="{2846EE87-05F8-4338-BBF0-DD34E646C2CF}" dt="2024-10-31T12:51:56.568" v="2036" actId="680"/>
        <pc:sldMkLst>
          <pc:docMk/>
          <pc:sldMk cId="1605971246" sldId="423"/>
        </pc:sldMkLst>
      </pc:sldChg>
      <pc:sldChg chg="addSp delSp modSp new del mod ord modClrScheme chgLayout modNotesTx">
        <pc:chgData name="Marleen Groen | Lievens Communicatie" userId="708f9e36-ce99-4a0e-b7b7-6d965dafe8ef" providerId="ADAL" clId="{2846EE87-05F8-4338-BBF0-DD34E646C2CF}" dt="2024-11-12T12:38:34.693" v="3213" actId="47"/>
        <pc:sldMkLst>
          <pc:docMk/>
          <pc:sldMk cId="2068948098" sldId="423"/>
        </pc:sldMkLst>
      </pc:sldChg>
      <pc:sldChg chg="addSp modSp new del mod">
        <pc:chgData name="Marleen Groen | Lievens Communicatie" userId="708f9e36-ce99-4a0e-b7b7-6d965dafe8ef" providerId="ADAL" clId="{2846EE87-05F8-4338-BBF0-DD34E646C2CF}" dt="2024-10-31T12:52:30.407" v="2045" actId="680"/>
        <pc:sldMkLst>
          <pc:docMk/>
          <pc:sldMk cId="2942267630" sldId="423"/>
        </pc:sldMkLst>
      </pc:sldChg>
      <pc:sldChg chg="add">
        <pc:chgData name="Marleen Groen | Lievens Communicatie" userId="708f9e36-ce99-4a0e-b7b7-6d965dafe8ef" providerId="ADAL" clId="{2846EE87-05F8-4338-BBF0-DD34E646C2CF}" dt="2024-11-12T15:12:17.923" v="7225"/>
        <pc:sldMkLst>
          <pc:docMk/>
          <pc:sldMk cId="737927085" sldId="424"/>
        </pc:sldMkLst>
      </pc:sldChg>
      <pc:sldChg chg="addSp delSp modSp new del mod modClrScheme chgLayout modNotesTx">
        <pc:chgData name="Marleen Groen | Lievens Communicatie" userId="708f9e36-ce99-4a0e-b7b7-6d965dafe8ef" providerId="ADAL" clId="{2846EE87-05F8-4338-BBF0-DD34E646C2CF}" dt="2024-11-12T15:12:08.321" v="7224" actId="2696"/>
        <pc:sldMkLst>
          <pc:docMk/>
          <pc:sldMk cId="2645865083" sldId="424"/>
        </pc:sldMkLst>
      </pc:sldChg>
      <pc:sldChg chg="add">
        <pc:chgData name="Marleen Groen | Lievens Communicatie" userId="708f9e36-ce99-4a0e-b7b7-6d965dafe8ef" providerId="ADAL" clId="{2846EE87-05F8-4338-BBF0-DD34E646C2CF}" dt="2024-11-12T15:12:17.923" v="7225"/>
        <pc:sldMkLst>
          <pc:docMk/>
          <pc:sldMk cId="2050234872" sldId="425"/>
        </pc:sldMkLst>
      </pc:sldChg>
      <pc:sldChg chg="modSp add del mod">
        <pc:chgData name="Marleen Groen | Lievens Communicatie" userId="708f9e36-ce99-4a0e-b7b7-6d965dafe8ef" providerId="ADAL" clId="{2846EE87-05F8-4338-BBF0-DD34E646C2CF}" dt="2024-11-12T15:12:08.321" v="7224" actId="2696"/>
        <pc:sldMkLst>
          <pc:docMk/>
          <pc:sldMk cId="2978776924" sldId="425"/>
        </pc:sldMkLst>
      </pc:sldChg>
      <pc:sldChg chg="modSp new mod">
        <pc:chgData name="Marleen Groen | Lievens Communicatie" userId="708f9e36-ce99-4a0e-b7b7-6d965dafe8ef" providerId="ADAL" clId="{2846EE87-05F8-4338-BBF0-DD34E646C2CF}" dt="2024-11-12T15:06:00.831" v="7027" actId="1076"/>
        <pc:sldMkLst>
          <pc:docMk/>
          <pc:sldMk cId="3478919727" sldId="426"/>
        </pc:sldMkLst>
      </pc:sldChg>
      <pc:sldChg chg="modSp new del mod ord">
        <pc:chgData name="Marleen Groen | Lievens Communicatie" userId="708f9e36-ce99-4a0e-b7b7-6d965dafe8ef" providerId="ADAL" clId="{2846EE87-05F8-4338-BBF0-DD34E646C2CF}" dt="2024-11-12T14:53:21.396" v="6755" actId="47"/>
        <pc:sldMkLst>
          <pc:docMk/>
          <pc:sldMk cId="2140208447" sldId="427"/>
        </pc:sldMkLst>
      </pc:sldChg>
      <pc:sldChg chg="new del">
        <pc:chgData name="Marleen Groen | Lievens Communicatie" userId="708f9e36-ce99-4a0e-b7b7-6d965dafe8ef" providerId="ADAL" clId="{2846EE87-05F8-4338-BBF0-DD34E646C2CF}" dt="2024-11-12T14:17:10.459" v="4033" actId="47"/>
        <pc:sldMkLst>
          <pc:docMk/>
          <pc:sldMk cId="706709515" sldId="428"/>
        </pc:sldMkLst>
      </pc:sldChg>
      <pc:sldChg chg="new del">
        <pc:chgData name="Marleen Groen | Lievens Communicatie" userId="708f9e36-ce99-4a0e-b7b7-6d965dafe8ef" providerId="ADAL" clId="{2846EE87-05F8-4338-BBF0-DD34E646C2CF}" dt="2024-11-12T14:17:24.710" v="4036" actId="47"/>
        <pc:sldMkLst>
          <pc:docMk/>
          <pc:sldMk cId="3072233070" sldId="428"/>
        </pc:sldMkLst>
      </pc:sldChg>
      <pc:sldChg chg="addSp delSp modSp new del mod ord modClrScheme chgLayout">
        <pc:chgData name="Marleen Groen | Lievens Communicatie" userId="708f9e36-ce99-4a0e-b7b7-6d965dafe8ef" providerId="ADAL" clId="{2846EE87-05F8-4338-BBF0-DD34E646C2CF}" dt="2024-11-12T14:53:18.263" v="6754" actId="47"/>
        <pc:sldMkLst>
          <pc:docMk/>
          <pc:sldMk cId="4171113176" sldId="429"/>
        </pc:sldMkLst>
      </pc:sldChg>
      <pc:sldChg chg="addSp delSp modSp add mod setBg modClrScheme setClrOvrMap chgLayout modNotesTx">
        <pc:chgData name="Marleen Groen | Lievens Communicatie" userId="708f9e36-ce99-4a0e-b7b7-6d965dafe8ef" providerId="ADAL" clId="{2846EE87-05F8-4338-BBF0-DD34E646C2CF}" dt="2024-11-12T15:10:50.369" v="7193" actId="20577"/>
        <pc:sldMkLst>
          <pc:docMk/>
          <pc:sldMk cId="2307543680" sldId="430"/>
        </pc:sldMkLst>
      </pc:sldChg>
      <pc:sldChg chg="modSp add mod modNotesTx">
        <pc:chgData name="Marleen Groen | Lievens Communicatie" userId="708f9e36-ce99-4a0e-b7b7-6d965dafe8ef" providerId="ADAL" clId="{2846EE87-05F8-4338-BBF0-DD34E646C2CF}" dt="2024-11-12T15:11:41.513" v="7223" actId="20577"/>
        <pc:sldMkLst>
          <pc:docMk/>
          <pc:sldMk cId="246712894" sldId="431"/>
        </pc:sldMkLst>
      </pc:sldChg>
      <pc:sldChg chg="modSp del mod ord">
        <pc:chgData name="Marleen Groen | Lievens Communicatie" userId="708f9e36-ce99-4a0e-b7b7-6d965dafe8ef" providerId="ADAL" clId="{2846EE87-05F8-4338-BBF0-DD34E646C2CF}" dt="2024-12-13T09:02:10.848" v="8354" actId="47"/>
        <pc:sldMkLst>
          <pc:docMk/>
          <pc:sldMk cId="776114368" sldId="434"/>
        </pc:sldMkLst>
      </pc:sldChg>
      <pc:sldChg chg="modSp mod ord">
        <pc:chgData name="Marleen Groen | Lievens Communicatie" userId="708f9e36-ce99-4a0e-b7b7-6d965dafe8ef" providerId="ADAL" clId="{2846EE87-05F8-4338-BBF0-DD34E646C2CF}" dt="2024-12-13T09:52:44.072" v="8844" actId="6549"/>
        <pc:sldMkLst>
          <pc:docMk/>
          <pc:sldMk cId="3497575906" sldId="436"/>
        </pc:sldMkLst>
        <pc:spChg chg="mod">
          <ac:chgData name="Marleen Groen | Lievens Communicatie" userId="708f9e36-ce99-4a0e-b7b7-6d965dafe8ef" providerId="ADAL" clId="{2846EE87-05F8-4338-BBF0-DD34E646C2CF}" dt="2024-12-12T09:57:18.165" v="7499" actId="20577"/>
          <ac:spMkLst>
            <pc:docMk/>
            <pc:sldMk cId="3497575906" sldId="436"/>
            <ac:spMk id="2" creationId="{32344CAB-A2E5-C540-5A64-249DF33D5BFC}"/>
          </ac:spMkLst>
        </pc:spChg>
        <pc:spChg chg="mod">
          <ac:chgData name="Marleen Groen | Lievens Communicatie" userId="708f9e36-ce99-4a0e-b7b7-6d965dafe8ef" providerId="ADAL" clId="{2846EE87-05F8-4338-BBF0-DD34E646C2CF}" dt="2024-12-13T09:52:44.072" v="8844" actId="6549"/>
          <ac:spMkLst>
            <pc:docMk/>
            <pc:sldMk cId="3497575906" sldId="436"/>
            <ac:spMk id="3" creationId="{F1FED46C-EA84-63B3-EC5C-B456934D4912}"/>
          </ac:spMkLst>
        </pc:spChg>
      </pc:sldChg>
      <pc:sldChg chg="del">
        <pc:chgData name="Marleen Groen | Lievens Communicatie" userId="708f9e36-ce99-4a0e-b7b7-6d965dafe8ef" providerId="ADAL" clId="{2846EE87-05F8-4338-BBF0-DD34E646C2CF}" dt="2024-12-09T15:02:57.866" v="7342" actId="2696"/>
        <pc:sldMkLst>
          <pc:docMk/>
          <pc:sldMk cId="4160970794" sldId="437"/>
        </pc:sldMkLst>
      </pc:sldChg>
      <pc:sldChg chg="modSp mod ord">
        <pc:chgData name="Marleen Groen | Lievens Communicatie" userId="708f9e36-ce99-4a0e-b7b7-6d965dafe8ef" providerId="ADAL" clId="{2846EE87-05F8-4338-BBF0-DD34E646C2CF}" dt="2024-12-13T09:24:49.777" v="8755" actId="1076"/>
        <pc:sldMkLst>
          <pc:docMk/>
          <pc:sldMk cId="2953256352" sldId="438"/>
        </pc:sldMkLst>
        <pc:spChg chg="mod">
          <ac:chgData name="Marleen Groen | Lievens Communicatie" userId="708f9e36-ce99-4a0e-b7b7-6d965dafe8ef" providerId="ADAL" clId="{2846EE87-05F8-4338-BBF0-DD34E646C2CF}" dt="2024-12-13T09:24:05.017" v="8731" actId="1076"/>
          <ac:spMkLst>
            <pc:docMk/>
            <pc:sldMk cId="2953256352" sldId="438"/>
            <ac:spMk id="2" creationId="{89C029E2-A7BA-C9AE-936A-80B8311969ED}"/>
          </ac:spMkLst>
        </pc:spChg>
        <pc:spChg chg="mod">
          <ac:chgData name="Marleen Groen | Lievens Communicatie" userId="708f9e36-ce99-4a0e-b7b7-6d965dafe8ef" providerId="ADAL" clId="{2846EE87-05F8-4338-BBF0-DD34E646C2CF}" dt="2024-12-13T09:24:49.777" v="8755" actId="1076"/>
          <ac:spMkLst>
            <pc:docMk/>
            <pc:sldMk cId="2953256352" sldId="438"/>
            <ac:spMk id="3" creationId="{D38EEC2D-FE5D-D6D1-B892-BBC54AE17370}"/>
          </ac:spMkLst>
        </pc:spChg>
      </pc:sldChg>
      <pc:sldChg chg="modSp mod modCm">
        <pc:chgData name="Marleen Groen | Lievens Communicatie" userId="708f9e36-ce99-4a0e-b7b7-6d965dafe8ef" providerId="ADAL" clId="{2846EE87-05F8-4338-BBF0-DD34E646C2CF}" dt="2024-12-13T09:53:25.154" v="8852" actId="6549"/>
        <pc:sldMkLst>
          <pc:docMk/>
          <pc:sldMk cId="1652990283" sldId="440"/>
        </pc:sldMkLst>
        <pc:spChg chg="mod">
          <ac:chgData name="Marleen Groen | Lievens Communicatie" userId="708f9e36-ce99-4a0e-b7b7-6d965dafe8ef" providerId="ADAL" clId="{2846EE87-05F8-4338-BBF0-DD34E646C2CF}" dt="2024-12-13T09:53:25.154" v="8852" actId="6549"/>
          <ac:spMkLst>
            <pc:docMk/>
            <pc:sldMk cId="1652990283" sldId="440"/>
            <ac:spMk id="3" creationId="{5CDBDE7B-9B72-5CAB-4476-D90E1E0BEEE2}"/>
          </ac:spMkLst>
        </pc:spChg>
        <pc:picChg chg="mod">
          <ac:chgData name="Marleen Groen | Lievens Communicatie" userId="708f9e36-ce99-4a0e-b7b7-6d965dafe8ef" providerId="ADAL" clId="{2846EE87-05F8-4338-BBF0-DD34E646C2CF}" dt="2024-12-12T08:57:42.939" v="7374" actId="1036"/>
          <ac:picMkLst>
            <pc:docMk/>
            <pc:sldMk cId="1652990283" sldId="440"/>
            <ac:picMk id="5" creationId="{FB96D3D2-6063-4821-764C-EF4E4C0D1639}"/>
          </ac:picMkLst>
        </pc:picChg>
        <pc:extLst>
          <p:ext xmlns:p="http://schemas.openxmlformats.org/presentationml/2006/main" uri="{D6D511B9-2390-475A-947B-AFAB55BFBCF1}">
            <pc226:cmChg xmlns:pc226="http://schemas.microsoft.com/office/powerpoint/2022/06/main/command" chg="mod">
              <pc226:chgData name="Marleen Groen | Lievens Communicatie" userId="708f9e36-ce99-4a0e-b7b7-6d965dafe8ef" providerId="ADAL" clId="{2846EE87-05F8-4338-BBF0-DD34E646C2CF}" dt="2024-12-13T09:53:25.154" v="8852" actId="6549"/>
              <pc2:cmMkLst xmlns:pc2="http://schemas.microsoft.com/office/powerpoint/2019/9/main/command">
                <pc:docMk/>
                <pc:sldMk cId="1652990283" sldId="440"/>
                <pc2:cmMk id="{66E13418-5BF1-47E0-8363-700138676F5B}"/>
              </pc2:cmMkLst>
            </pc226:cmChg>
          </p:ext>
        </pc:extLst>
      </pc:sldChg>
      <pc:sldChg chg="del ord">
        <pc:chgData name="Marleen Groen | Lievens Communicatie" userId="708f9e36-ce99-4a0e-b7b7-6d965dafe8ef" providerId="ADAL" clId="{2846EE87-05F8-4338-BBF0-DD34E646C2CF}" dt="2024-12-13T09:02:10.848" v="8354" actId="47"/>
        <pc:sldMkLst>
          <pc:docMk/>
          <pc:sldMk cId="1721045110" sldId="442"/>
        </pc:sldMkLst>
      </pc:sldChg>
      <pc:sldChg chg="del ord">
        <pc:chgData name="Marleen Groen | Lievens Communicatie" userId="708f9e36-ce99-4a0e-b7b7-6d965dafe8ef" providerId="ADAL" clId="{2846EE87-05F8-4338-BBF0-DD34E646C2CF}" dt="2024-12-13T09:02:10.848" v="8354" actId="47"/>
        <pc:sldMkLst>
          <pc:docMk/>
          <pc:sldMk cId="437850903" sldId="443"/>
        </pc:sldMkLst>
      </pc:sldChg>
      <pc:sldChg chg="modSp mod">
        <pc:chgData name="Marleen Groen | Lievens Communicatie" userId="708f9e36-ce99-4a0e-b7b7-6d965dafe8ef" providerId="ADAL" clId="{2846EE87-05F8-4338-BBF0-DD34E646C2CF}" dt="2024-12-13T09:53:36.065" v="8854" actId="6549"/>
        <pc:sldMkLst>
          <pc:docMk/>
          <pc:sldMk cId="185351914" sldId="444"/>
        </pc:sldMkLst>
        <pc:spChg chg="mod">
          <ac:chgData name="Marleen Groen | Lievens Communicatie" userId="708f9e36-ce99-4a0e-b7b7-6d965dafe8ef" providerId="ADAL" clId="{2846EE87-05F8-4338-BBF0-DD34E646C2CF}" dt="2024-12-13T09:53:36.065" v="8854" actId="6549"/>
          <ac:spMkLst>
            <pc:docMk/>
            <pc:sldMk cId="185351914" sldId="444"/>
            <ac:spMk id="4" creationId="{F5ACFF8E-AF45-B288-67EF-FD95691B3F15}"/>
          </ac:spMkLst>
        </pc:spChg>
      </pc:sldChg>
      <pc:sldChg chg="modSp mod ord">
        <pc:chgData name="Marleen Groen | Lievens Communicatie" userId="708f9e36-ce99-4a0e-b7b7-6d965dafe8ef" providerId="ADAL" clId="{2846EE87-05F8-4338-BBF0-DD34E646C2CF}" dt="2024-12-12T10:30:49.604" v="7752" actId="20577"/>
        <pc:sldMkLst>
          <pc:docMk/>
          <pc:sldMk cId="454997013" sldId="445"/>
        </pc:sldMkLst>
        <pc:spChg chg="mod">
          <ac:chgData name="Marleen Groen | Lievens Communicatie" userId="708f9e36-ce99-4a0e-b7b7-6d965dafe8ef" providerId="ADAL" clId="{2846EE87-05F8-4338-BBF0-DD34E646C2CF}" dt="2024-12-12T10:30:49.604" v="7752" actId="20577"/>
          <ac:spMkLst>
            <pc:docMk/>
            <pc:sldMk cId="454997013" sldId="445"/>
            <ac:spMk id="2" creationId="{A6A89267-FEFE-F6D1-0265-613F7D7A37A4}"/>
          </ac:spMkLst>
        </pc:spChg>
      </pc:sldChg>
      <pc:sldChg chg="modSp mod">
        <pc:chgData name="Marleen Groen | Lievens Communicatie" userId="708f9e36-ce99-4a0e-b7b7-6d965dafe8ef" providerId="ADAL" clId="{2846EE87-05F8-4338-BBF0-DD34E646C2CF}" dt="2024-12-13T10:01:05.625" v="8917" actId="6549"/>
        <pc:sldMkLst>
          <pc:docMk/>
          <pc:sldMk cId="3162052657" sldId="446"/>
        </pc:sldMkLst>
        <pc:spChg chg="mod">
          <ac:chgData name="Marleen Groen | Lievens Communicatie" userId="708f9e36-ce99-4a0e-b7b7-6d965dafe8ef" providerId="ADAL" clId="{2846EE87-05F8-4338-BBF0-DD34E646C2CF}" dt="2024-12-13T08:57:59.568" v="8352" actId="1076"/>
          <ac:spMkLst>
            <pc:docMk/>
            <pc:sldMk cId="3162052657" sldId="446"/>
            <ac:spMk id="2" creationId="{223CB365-90F2-C460-EB8A-5C4856E1AAFE}"/>
          </ac:spMkLst>
        </pc:spChg>
        <pc:spChg chg="mod">
          <ac:chgData name="Marleen Groen | Lievens Communicatie" userId="708f9e36-ce99-4a0e-b7b7-6d965dafe8ef" providerId="ADAL" clId="{2846EE87-05F8-4338-BBF0-DD34E646C2CF}" dt="2024-12-13T10:01:05.625" v="8917" actId="6549"/>
          <ac:spMkLst>
            <pc:docMk/>
            <pc:sldMk cId="3162052657" sldId="446"/>
            <ac:spMk id="3" creationId="{31FB4C86-BD8C-8CE5-5784-0005FFF7A7C7}"/>
          </ac:spMkLst>
        </pc:spChg>
      </pc:sldChg>
      <pc:sldChg chg="del">
        <pc:chgData name="Marleen Groen | Lievens Communicatie" userId="708f9e36-ce99-4a0e-b7b7-6d965dafe8ef" providerId="ADAL" clId="{2846EE87-05F8-4338-BBF0-DD34E646C2CF}" dt="2024-12-09T15:08:22.150" v="7345" actId="2696"/>
        <pc:sldMkLst>
          <pc:docMk/>
          <pc:sldMk cId="368192068" sldId="447"/>
        </pc:sldMkLst>
      </pc:sldChg>
      <pc:sldChg chg="del">
        <pc:chgData name="Marleen Groen | Lievens Communicatie" userId="708f9e36-ce99-4a0e-b7b7-6d965dafe8ef" providerId="ADAL" clId="{2846EE87-05F8-4338-BBF0-DD34E646C2CF}" dt="2024-12-12T08:47:32.684" v="7373" actId="2696"/>
        <pc:sldMkLst>
          <pc:docMk/>
          <pc:sldMk cId="863782929" sldId="450"/>
        </pc:sldMkLst>
      </pc:sldChg>
      <pc:sldChg chg="modSp mod">
        <pc:chgData name="Marleen Groen | Lievens Communicatie" userId="708f9e36-ce99-4a0e-b7b7-6d965dafe8ef" providerId="ADAL" clId="{2846EE87-05F8-4338-BBF0-DD34E646C2CF}" dt="2024-12-13T09:53:09.582" v="8849" actId="6549"/>
        <pc:sldMkLst>
          <pc:docMk/>
          <pc:sldMk cId="2273168926" sldId="451"/>
        </pc:sldMkLst>
        <pc:spChg chg="mod">
          <ac:chgData name="Marleen Groen | Lievens Communicatie" userId="708f9e36-ce99-4a0e-b7b7-6d965dafe8ef" providerId="ADAL" clId="{2846EE87-05F8-4338-BBF0-DD34E646C2CF}" dt="2024-12-13T09:53:09.582" v="8849" actId="6549"/>
          <ac:spMkLst>
            <pc:docMk/>
            <pc:sldMk cId="2273168926" sldId="451"/>
            <ac:spMk id="3" creationId="{4126F44F-9979-D5BD-9731-A8F4092CD1E9}"/>
          </ac:spMkLst>
        </pc:spChg>
      </pc:sldChg>
      <pc:sldChg chg="modSp mod">
        <pc:chgData name="Marleen Groen | Lievens Communicatie" userId="708f9e36-ce99-4a0e-b7b7-6d965dafe8ef" providerId="ADAL" clId="{2846EE87-05F8-4338-BBF0-DD34E646C2CF}" dt="2024-12-12T10:01:05.190" v="7540" actId="20577"/>
        <pc:sldMkLst>
          <pc:docMk/>
          <pc:sldMk cId="840682824" sldId="452"/>
        </pc:sldMkLst>
        <pc:spChg chg="mod">
          <ac:chgData name="Marleen Groen | Lievens Communicatie" userId="708f9e36-ce99-4a0e-b7b7-6d965dafe8ef" providerId="ADAL" clId="{2846EE87-05F8-4338-BBF0-DD34E646C2CF}" dt="2024-12-12T10:01:05.190" v="7540" actId="20577"/>
          <ac:spMkLst>
            <pc:docMk/>
            <pc:sldMk cId="840682824" sldId="452"/>
            <ac:spMk id="2" creationId="{47575E87-1DA0-59EF-599A-979330FCECAB}"/>
          </ac:spMkLst>
        </pc:spChg>
        <pc:picChg chg="mod">
          <ac:chgData name="Marleen Groen | Lievens Communicatie" userId="708f9e36-ce99-4a0e-b7b7-6d965dafe8ef" providerId="ADAL" clId="{2846EE87-05F8-4338-BBF0-DD34E646C2CF}" dt="2024-12-12T10:00:48.581" v="7518" actId="1076"/>
          <ac:picMkLst>
            <pc:docMk/>
            <pc:sldMk cId="840682824" sldId="452"/>
            <ac:picMk id="4" creationId="{8CFFC18F-A9C3-D397-11CA-F9555A3F5BB7}"/>
          </ac:picMkLst>
        </pc:picChg>
      </pc:sldChg>
      <pc:sldChg chg="addSp delSp modSp mod modClrScheme chgLayout">
        <pc:chgData name="Marleen Groen | Lievens Communicatie" userId="708f9e36-ce99-4a0e-b7b7-6d965dafe8ef" providerId="ADAL" clId="{2846EE87-05F8-4338-BBF0-DD34E646C2CF}" dt="2024-12-13T09:57:10.022" v="8911" actId="113"/>
        <pc:sldMkLst>
          <pc:docMk/>
          <pc:sldMk cId="3137545580" sldId="453"/>
        </pc:sldMkLst>
        <pc:spChg chg="mod ord">
          <ac:chgData name="Marleen Groen | Lievens Communicatie" userId="708f9e36-ce99-4a0e-b7b7-6d965dafe8ef" providerId="ADAL" clId="{2846EE87-05F8-4338-BBF0-DD34E646C2CF}" dt="2024-12-13T09:57:03.963" v="8909" actId="6549"/>
          <ac:spMkLst>
            <pc:docMk/>
            <pc:sldMk cId="3137545580" sldId="453"/>
            <ac:spMk id="2" creationId="{E11A6833-CC69-F83D-82BF-F5CAA5F7426F}"/>
          </ac:spMkLst>
        </pc:spChg>
        <pc:spChg chg="mod ord">
          <ac:chgData name="Marleen Groen | Lievens Communicatie" userId="708f9e36-ce99-4a0e-b7b7-6d965dafe8ef" providerId="ADAL" clId="{2846EE87-05F8-4338-BBF0-DD34E646C2CF}" dt="2024-12-13T09:57:10.022" v="8911" actId="113"/>
          <ac:spMkLst>
            <pc:docMk/>
            <pc:sldMk cId="3137545580" sldId="453"/>
            <ac:spMk id="3" creationId="{FB75B295-5EC0-F651-D754-DFCA6BC0B8B9}"/>
          </ac:spMkLst>
        </pc:spChg>
        <pc:picChg chg="add mod ord">
          <ac:chgData name="Marleen Groen | Lievens Communicatie" userId="708f9e36-ce99-4a0e-b7b7-6d965dafe8ef" providerId="ADAL" clId="{2846EE87-05F8-4338-BBF0-DD34E646C2CF}" dt="2024-12-13T09:56:45.098" v="8902" actId="700"/>
          <ac:picMkLst>
            <pc:docMk/>
            <pc:sldMk cId="3137545580" sldId="453"/>
            <ac:picMk id="6" creationId="{4F218FE4-1868-197A-CA2C-560D06CFAF4E}"/>
          </ac:picMkLst>
        </pc:picChg>
      </pc:sldChg>
      <pc:sldChg chg="new del">
        <pc:chgData name="Marleen Groen | Lievens Communicatie" userId="708f9e36-ce99-4a0e-b7b7-6d965dafe8ef" providerId="ADAL" clId="{2846EE87-05F8-4338-BBF0-DD34E646C2CF}" dt="2024-12-12T09:46:58.735" v="7473" actId="680"/>
        <pc:sldMkLst>
          <pc:docMk/>
          <pc:sldMk cId="94029454" sldId="454"/>
        </pc:sldMkLst>
      </pc:sldChg>
      <pc:sldChg chg="new del">
        <pc:chgData name="Marleen Groen | Lievens Communicatie" userId="708f9e36-ce99-4a0e-b7b7-6d965dafe8ef" providerId="ADAL" clId="{2846EE87-05F8-4338-BBF0-DD34E646C2CF}" dt="2024-12-12T09:47:33.531" v="7477" actId="680"/>
        <pc:sldMkLst>
          <pc:docMk/>
          <pc:sldMk cId="480362752" sldId="454"/>
        </pc:sldMkLst>
      </pc:sldChg>
      <pc:sldChg chg="addSp modSp new del mod ord">
        <pc:chgData name="Marleen Groen | Lievens Communicatie" userId="708f9e36-ce99-4a0e-b7b7-6d965dafe8ef" providerId="ADAL" clId="{2846EE87-05F8-4338-BBF0-DD34E646C2CF}" dt="2024-12-13T09:48:27.958" v="8802" actId="47"/>
        <pc:sldMkLst>
          <pc:docMk/>
          <pc:sldMk cId="3032553887" sldId="454"/>
        </pc:sldMkLst>
      </pc:sldChg>
      <pc:sldChg chg="add del">
        <pc:chgData name="Marleen Groen | Lievens Communicatie" userId="708f9e36-ce99-4a0e-b7b7-6d965dafe8ef" providerId="ADAL" clId="{2846EE87-05F8-4338-BBF0-DD34E646C2CF}" dt="2024-12-12T09:47:15.944" v="7475" actId="2890"/>
        <pc:sldMkLst>
          <pc:docMk/>
          <pc:sldMk cId="3642791083" sldId="454"/>
        </pc:sldMkLst>
      </pc:sldChg>
      <pc:sldChg chg="modSp new mod ord">
        <pc:chgData name="Marleen Groen | Lievens Communicatie" userId="708f9e36-ce99-4a0e-b7b7-6d965dafe8ef" providerId="ADAL" clId="{2846EE87-05F8-4338-BBF0-DD34E646C2CF}" dt="2024-12-13T09:52:55.534" v="8846" actId="6549"/>
        <pc:sldMkLst>
          <pc:docMk/>
          <pc:sldMk cId="763497396" sldId="455"/>
        </pc:sldMkLst>
      </pc:sldChg>
      <pc:sldChg chg="addSp modSp new del mod ord">
        <pc:chgData name="Marleen Groen | Lievens Communicatie" userId="708f9e36-ce99-4a0e-b7b7-6d965dafe8ef" providerId="ADAL" clId="{2846EE87-05F8-4338-BBF0-DD34E646C2CF}" dt="2024-12-13T09:49:57.279" v="8811" actId="47"/>
        <pc:sldMkLst>
          <pc:docMk/>
          <pc:sldMk cId="2244120029" sldId="456"/>
        </pc:sldMkLst>
      </pc:sldChg>
      <pc:sldChg chg="addSp delSp modSp new mod">
        <pc:chgData name="Marleen Groen | Lievens Communicatie" userId="708f9e36-ce99-4a0e-b7b7-6d965dafe8ef" providerId="ADAL" clId="{2846EE87-05F8-4338-BBF0-DD34E646C2CF}" dt="2024-12-13T09:53:54.804" v="8857" actId="6549"/>
        <pc:sldMkLst>
          <pc:docMk/>
          <pc:sldMk cId="2626729548" sldId="457"/>
        </pc:sldMkLst>
        <pc:spChg chg="mod">
          <ac:chgData name="Marleen Groen | Lievens Communicatie" userId="708f9e36-ce99-4a0e-b7b7-6d965dafe8ef" providerId="ADAL" clId="{2846EE87-05F8-4338-BBF0-DD34E646C2CF}" dt="2024-12-12T10:33:06.730" v="7774" actId="20577"/>
          <ac:spMkLst>
            <pc:docMk/>
            <pc:sldMk cId="2626729548" sldId="457"/>
            <ac:spMk id="3" creationId="{123E17BE-5C25-B6DF-3B1A-0DAFE10239FF}"/>
          </ac:spMkLst>
        </pc:spChg>
        <pc:spChg chg="mod">
          <ac:chgData name="Marleen Groen | Lievens Communicatie" userId="708f9e36-ce99-4a0e-b7b7-6d965dafe8ef" providerId="ADAL" clId="{2846EE87-05F8-4338-BBF0-DD34E646C2CF}" dt="2024-12-13T09:53:54.804" v="8857" actId="6549"/>
          <ac:spMkLst>
            <pc:docMk/>
            <pc:sldMk cId="2626729548" sldId="457"/>
            <ac:spMk id="4" creationId="{11F42764-F858-D54C-11A4-B6C3E39B85FA}"/>
          </ac:spMkLst>
        </pc:spChg>
        <pc:picChg chg="add mod">
          <ac:chgData name="Marleen Groen | Lievens Communicatie" userId="708f9e36-ce99-4a0e-b7b7-6d965dafe8ef" providerId="ADAL" clId="{2846EE87-05F8-4338-BBF0-DD34E646C2CF}" dt="2024-12-13T09:14:35.588" v="8691" actId="962"/>
          <ac:picMkLst>
            <pc:docMk/>
            <pc:sldMk cId="2626729548" sldId="457"/>
            <ac:picMk id="6" creationId="{83D069D6-0679-CE0E-A469-FB91BB768062}"/>
          </ac:picMkLst>
        </pc:picChg>
      </pc:sldChg>
      <pc:sldChg chg="addSp delSp modSp new del">
        <pc:chgData name="Marleen Groen | Lievens Communicatie" userId="708f9e36-ce99-4a0e-b7b7-6d965dafe8ef" providerId="ADAL" clId="{2846EE87-05F8-4338-BBF0-DD34E646C2CF}" dt="2024-12-12T10:23:58.794" v="7725" actId="47"/>
        <pc:sldMkLst>
          <pc:docMk/>
          <pc:sldMk cId="3093403260" sldId="457"/>
        </pc:sldMkLst>
      </pc:sldChg>
      <pc:sldChg chg="addSp delSp modSp new mod">
        <pc:chgData name="Marleen Groen | Lievens Communicatie" userId="708f9e36-ce99-4a0e-b7b7-6d965dafe8ef" providerId="ADAL" clId="{2846EE87-05F8-4338-BBF0-DD34E646C2CF}" dt="2024-12-13T09:54:56.621" v="8871" actId="6549"/>
        <pc:sldMkLst>
          <pc:docMk/>
          <pc:sldMk cId="3836081385" sldId="458"/>
        </pc:sldMkLst>
        <pc:spChg chg="mod">
          <ac:chgData name="Marleen Groen | Lievens Communicatie" userId="708f9e36-ce99-4a0e-b7b7-6d965dafe8ef" providerId="ADAL" clId="{2846EE87-05F8-4338-BBF0-DD34E646C2CF}" dt="2024-12-12T10:33:19.493" v="7784" actId="20577"/>
          <ac:spMkLst>
            <pc:docMk/>
            <pc:sldMk cId="3836081385" sldId="458"/>
            <ac:spMk id="3" creationId="{51CB4385-ED5F-BF00-A413-45D6F8A60463}"/>
          </ac:spMkLst>
        </pc:spChg>
        <pc:spChg chg="mod">
          <ac:chgData name="Marleen Groen | Lievens Communicatie" userId="708f9e36-ce99-4a0e-b7b7-6d965dafe8ef" providerId="ADAL" clId="{2846EE87-05F8-4338-BBF0-DD34E646C2CF}" dt="2024-12-13T09:54:56.621" v="8871" actId="6549"/>
          <ac:spMkLst>
            <pc:docMk/>
            <pc:sldMk cId="3836081385" sldId="458"/>
            <ac:spMk id="4" creationId="{CA5CF880-3165-BA8E-9558-C9AAB76C5DA0}"/>
          </ac:spMkLst>
        </pc:spChg>
        <pc:picChg chg="add mod">
          <ac:chgData name="Marleen Groen | Lievens Communicatie" userId="708f9e36-ce99-4a0e-b7b7-6d965dafe8ef" providerId="ADAL" clId="{2846EE87-05F8-4338-BBF0-DD34E646C2CF}" dt="2024-12-13T09:14:14.683" v="8687" actId="962"/>
          <ac:picMkLst>
            <pc:docMk/>
            <pc:sldMk cId="3836081385" sldId="458"/>
            <ac:picMk id="6" creationId="{86B1F773-94D3-EC01-DC22-3FF21BA7D141}"/>
          </ac:picMkLst>
        </pc:picChg>
      </pc:sldChg>
      <pc:sldChg chg="addSp delSp modSp new mod">
        <pc:chgData name="Marleen Groen | Lievens Communicatie" userId="708f9e36-ce99-4a0e-b7b7-6d965dafe8ef" providerId="ADAL" clId="{2846EE87-05F8-4338-BBF0-DD34E646C2CF}" dt="2024-12-13T09:55:59.232" v="8893" actId="6549"/>
        <pc:sldMkLst>
          <pc:docMk/>
          <pc:sldMk cId="2904472973" sldId="459"/>
        </pc:sldMkLst>
        <pc:spChg chg="mod">
          <ac:chgData name="Marleen Groen | Lievens Communicatie" userId="708f9e36-ce99-4a0e-b7b7-6d965dafe8ef" providerId="ADAL" clId="{2846EE87-05F8-4338-BBF0-DD34E646C2CF}" dt="2024-12-12T10:33:40.236" v="7830" actId="20577"/>
          <ac:spMkLst>
            <pc:docMk/>
            <pc:sldMk cId="2904472973" sldId="459"/>
            <ac:spMk id="3" creationId="{40BDF639-C869-4CDE-12B5-18AE640C9F47}"/>
          </ac:spMkLst>
        </pc:spChg>
        <pc:spChg chg="mod">
          <ac:chgData name="Marleen Groen | Lievens Communicatie" userId="708f9e36-ce99-4a0e-b7b7-6d965dafe8ef" providerId="ADAL" clId="{2846EE87-05F8-4338-BBF0-DD34E646C2CF}" dt="2024-12-13T09:55:59.232" v="8893" actId="6549"/>
          <ac:spMkLst>
            <pc:docMk/>
            <pc:sldMk cId="2904472973" sldId="459"/>
            <ac:spMk id="4" creationId="{34F8E02D-1289-D021-72E4-34D0A0C2A82D}"/>
          </ac:spMkLst>
        </pc:spChg>
        <pc:picChg chg="add mod">
          <ac:chgData name="Marleen Groen | Lievens Communicatie" userId="708f9e36-ce99-4a0e-b7b7-6d965dafe8ef" providerId="ADAL" clId="{2846EE87-05F8-4338-BBF0-DD34E646C2CF}" dt="2024-12-13T09:12:32.883" v="8676" actId="962"/>
          <ac:picMkLst>
            <pc:docMk/>
            <pc:sldMk cId="2904472973" sldId="459"/>
            <ac:picMk id="10" creationId="{E7844ADE-65E8-E933-7A8C-03C1370DC67D}"/>
          </ac:picMkLst>
        </pc:picChg>
      </pc:sldChg>
      <pc:sldChg chg="addSp delSp modSp new mod">
        <pc:chgData name="Marleen Groen | Lievens Communicatie" userId="708f9e36-ce99-4a0e-b7b7-6d965dafe8ef" providerId="ADAL" clId="{2846EE87-05F8-4338-BBF0-DD34E646C2CF}" dt="2024-12-13T09:55:29.227" v="8881" actId="6549"/>
        <pc:sldMkLst>
          <pc:docMk/>
          <pc:sldMk cId="4184057291" sldId="460"/>
        </pc:sldMkLst>
        <pc:spChg chg="mod">
          <ac:chgData name="Marleen Groen | Lievens Communicatie" userId="708f9e36-ce99-4a0e-b7b7-6d965dafe8ef" providerId="ADAL" clId="{2846EE87-05F8-4338-BBF0-DD34E646C2CF}" dt="2024-12-12T11:28:35.155" v="8151" actId="1076"/>
          <ac:spMkLst>
            <pc:docMk/>
            <pc:sldMk cId="4184057291" sldId="460"/>
            <ac:spMk id="3" creationId="{EC3A2608-6DC8-1EC8-155B-4378A28BC5AE}"/>
          </ac:spMkLst>
        </pc:spChg>
        <pc:spChg chg="mod">
          <ac:chgData name="Marleen Groen | Lievens Communicatie" userId="708f9e36-ce99-4a0e-b7b7-6d965dafe8ef" providerId="ADAL" clId="{2846EE87-05F8-4338-BBF0-DD34E646C2CF}" dt="2024-12-13T09:55:29.227" v="8881" actId="6549"/>
          <ac:spMkLst>
            <pc:docMk/>
            <pc:sldMk cId="4184057291" sldId="460"/>
            <ac:spMk id="4" creationId="{430B7670-3976-B75E-18E6-47C86646F1AB}"/>
          </ac:spMkLst>
        </pc:spChg>
        <pc:picChg chg="add mod">
          <ac:chgData name="Marleen Groen | Lievens Communicatie" userId="708f9e36-ce99-4a0e-b7b7-6d965dafe8ef" providerId="ADAL" clId="{2846EE87-05F8-4338-BBF0-DD34E646C2CF}" dt="2024-12-13T09:15:09.396" v="8694" actId="962"/>
          <ac:picMkLst>
            <pc:docMk/>
            <pc:sldMk cId="4184057291" sldId="460"/>
            <ac:picMk id="18" creationId="{472F4AE4-37D5-3776-F06E-1B98A9F5602E}"/>
          </ac:picMkLst>
        </pc:picChg>
      </pc:sldChg>
      <pc:sldChg chg="modSp new mod ord">
        <pc:chgData name="Marleen Groen | Lievens Communicatie" userId="708f9e36-ce99-4a0e-b7b7-6d965dafe8ef" providerId="ADAL" clId="{2846EE87-05F8-4338-BBF0-DD34E646C2CF}" dt="2024-12-13T09:46:23.592" v="8797" actId="6549"/>
        <pc:sldMkLst>
          <pc:docMk/>
          <pc:sldMk cId="3771057356" sldId="461"/>
        </pc:sldMkLst>
        <pc:spChg chg="mod">
          <ac:chgData name="Marleen Groen | Lievens Communicatie" userId="708f9e36-ce99-4a0e-b7b7-6d965dafe8ef" providerId="ADAL" clId="{2846EE87-05F8-4338-BBF0-DD34E646C2CF}" dt="2024-12-13T08:52:25.881" v="8340"/>
          <ac:spMkLst>
            <pc:docMk/>
            <pc:sldMk cId="3771057356" sldId="461"/>
            <ac:spMk id="2" creationId="{5191AC96-D8BC-DA10-47FA-7508FAD8CBBE}"/>
          </ac:spMkLst>
        </pc:spChg>
        <pc:spChg chg="mod">
          <ac:chgData name="Marleen Groen | Lievens Communicatie" userId="708f9e36-ce99-4a0e-b7b7-6d965dafe8ef" providerId="ADAL" clId="{2846EE87-05F8-4338-BBF0-DD34E646C2CF}" dt="2024-12-13T09:46:23.592" v="8797" actId="6549"/>
          <ac:spMkLst>
            <pc:docMk/>
            <pc:sldMk cId="3771057356" sldId="461"/>
            <ac:spMk id="3" creationId="{BBE785C1-49F2-1FF6-AC7C-EA3265A01CA2}"/>
          </ac:spMkLst>
        </pc:spChg>
      </pc:sldChg>
      <pc:sldChg chg="modSp add mod">
        <pc:chgData name="Marleen Groen | Lievens Communicatie" userId="708f9e36-ce99-4a0e-b7b7-6d965dafe8ef" providerId="ADAL" clId="{2846EE87-05F8-4338-BBF0-DD34E646C2CF}" dt="2024-12-13T09:57:19.923" v="8912" actId="6549"/>
        <pc:sldMkLst>
          <pc:docMk/>
          <pc:sldMk cId="990878786" sldId="462"/>
        </pc:sldMkLst>
        <pc:spChg chg="mod">
          <ac:chgData name="Marleen Groen | Lievens Communicatie" userId="708f9e36-ce99-4a0e-b7b7-6d965dafe8ef" providerId="ADAL" clId="{2846EE87-05F8-4338-BBF0-DD34E646C2CF}" dt="2024-12-13T09:57:19.923" v="8912" actId="6549"/>
          <ac:spMkLst>
            <pc:docMk/>
            <pc:sldMk cId="990878786" sldId="462"/>
            <ac:spMk id="3" creationId="{905EA882-2B41-56E3-7326-729858576D58}"/>
          </ac:spMkLst>
        </pc:spChg>
      </pc:sldChg>
      <pc:sldChg chg="new del">
        <pc:chgData name="Marleen Groen | Lievens Communicatie" userId="708f9e36-ce99-4a0e-b7b7-6d965dafe8ef" providerId="ADAL" clId="{2846EE87-05F8-4338-BBF0-DD34E646C2CF}" dt="2024-12-13T09:03:25.466" v="8356" actId="680"/>
        <pc:sldMkLst>
          <pc:docMk/>
          <pc:sldMk cId="3289724689" sldId="462"/>
        </pc:sldMkLst>
      </pc:sldChg>
      <pc:sldChg chg="add del">
        <pc:chgData name="Marleen Groen | Lievens Communicatie" userId="708f9e36-ce99-4a0e-b7b7-6d965dafe8ef" providerId="ADAL" clId="{2846EE87-05F8-4338-BBF0-DD34E646C2CF}" dt="2024-12-13T09:48:34.882" v="8803" actId="47"/>
        <pc:sldMkLst>
          <pc:docMk/>
          <pc:sldMk cId="2788255893" sldId="463"/>
        </pc:sldMkLst>
      </pc:sldChg>
      <pc:sldMasterChg chg="delSldLayout">
        <pc:chgData name="Marleen Groen | Lievens Communicatie" userId="708f9e36-ce99-4a0e-b7b7-6d965dafe8ef" providerId="ADAL" clId="{2846EE87-05F8-4338-BBF0-DD34E646C2CF}" dt="2024-10-21T13:17:02.763" v="9" actId="2696"/>
        <pc:sldMasterMkLst>
          <pc:docMk/>
          <pc:sldMasterMk cId="780051817" sldId="2147483648"/>
        </pc:sldMasterMkLst>
        <pc:sldLayoutChg chg="del">
          <pc:chgData name="Marleen Groen | Lievens Communicatie" userId="708f9e36-ce99-4a0e-b7b7-6d965dafe8ef" providerId="ADAL" clId="{2846EE87-05F8-4338-BBF0-DD34E646C2CF}" dt="2024-10-21T13:17:02.763" v="9" actId="2696"/>
          <pc:sldLayoutMkLst>
            <pc:docMk/>
            <pc:sldMasterMk cId="780051817" sldId="2147483648"/>
            <pc:sldLayoutMk cId="356038472" sldId="2147483675"/>
          </pc:sldLayoutMkLst>
        </pc:sldLayoutChg>
      </pc:sldMasterChg>
      <pc:sldMasterChg chg="addSp">
        <pc:chgData name="Marleen Groen | Lievens Communicatie" userId="708f9e36-ce99-4a0e-b7b7-6d965dafe8ef" providerId="ADAL" clId="{2846EE87-05F8-4338-BBF0-DD34E646C2CF}" dt="2024-11-12T14:39:55.647" v="4717"/>
        <pc:sldMasterMkLst>
          <pc:docMk/>
          <pc:sldMasterMk cId="4023892912" sldId="2147483675"/>
        </pc:sldMasterMkLst>
      </pc:sldMasterChg>
      <pc:sldMasterChg chg="del delSldLayout">
        <pc:chgData name="Marleen Groen | Lievens Communicatie" userId="708f9e36-ce99-4a0e-b7b7-6d965dafe8ef" providerId="ADAL" clId="{2846EE87-05F8-4338-BBF0-DD34E646C2CF}" dt="2024-10-29T15:45:16.091" v="384" actId="47"/>
        <pc:sldMasterMkLst>
          <pc:docMk/>
          <pc:sldMasterMk cId="2832063105" sldId="2147483676"/>
        </pc:sldMasterMkLst>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805276396" sldId="2147483677"/>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429374601" sldId="2147483678"/>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612256479" sldId="2147483679"/>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307195440" sldId="2147483680"/>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843606004" sldId="2147483681"/>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258519741" sldId="2147483682"/>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266619307" sldId="2147483683"/>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590722974" sldId="2147483684"/>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576676991" sldId="2147483685"/>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803783196" sldId="2147483686"/>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504656831" sldId="2147483687"/>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621414004" sldId="2147483688"/>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848228523" sldId="2147483689"/>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692170656" sldId="2147483690"/>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1710278049" sldId="2147483691"/>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3205624090" sldId="2147483692"/>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418292090" sldId="2147483693"/>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473621971" sldId="2147483694"/>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2211283228" sldId="2147483695"/>
          </pc:sldLayoutMkLst>
        </pc:sldLayoutChg>
        <pc:sldLayoutChg chg="del">
          <pc:chgData name="Marleen Groen | Lievens Communicatie" userId="708f9e36-ce99-4a0e-b7b7-6d965dafe8ef" providerId="ADAL" clId="{2846EE87-05F8-4338-BBF0-DD34E646C2CF}" dt="2024-10-29T15:45:16.091" v="384" actId="47"/>
          <pc:sldLayoutMkLst>
            <pc:docMk/>
            <pc:sldMasterMk cId="2832063105" sldId="2147483676"/>
            <pc:sldLayoutMk cId="890865758" sldId="2147483696"/>
          </pc:sldLayoutMkLst>
        </pc:sldLayoutChg>
      </pc:sldMasterChg>
    </pc:docChg>
  </pc:docChgLst>
  <pc:docChgLst>
    <pc:chgData name="Mirjam de Jong | Lievens Communicatie" userId="f643dc2d-4df7-4af4-886c-f9358377d08b" providerId="ADAL" clId="{8AD8B3E4-1BF4-402F-9853-E481BA86DD65}"/>
    <pc:docChg chg="undo redo custSel delSld modSld sldOrd">
      <pc:chgData name="Mirjam de Jong | Lievens Communicatie" userId="f643dc2d-4df7-4af4-886c-f9358377d08b" providerId="ADAL" clId="{8AD8B3E4-1BF4-402F-9853-E481BA86DD65}" dt="2025-01-08T15:04:49.003" v="2658" actId="20577"/>
      <pc:docMkLst>
        <pc:docMk/>
      </pc:docMkLst>
      <pc:sldChg chg="modSp mod">
        <pc:chgData name="Mirjam de Jong | Lievens Communicatie" userId="f643dc2d-4df7-4af4-886c-f9358377d08b" providerId="ADAL" clId="{8AD8B3E4-1BF4-402F-9853-E481BA86DD65}" dt="2025-01-08T10:54:36.661" v="460"/>
        <pc:sldMkLst>
          <pc:docMk/>
          <pc:sldMk cId="14578846" sldId="416"/>
        </pc:sldMkLst>
        <pc:graphicFrameChg chg="mod">
          <ac:chgData name="Mirjam de Jong | Lievens Communicatie" userId="f643dc2d-4df7-4af4-886c-f9358377d08b" providerId="ADAL" clId="{8AD8B3E4-1BF4-402F-9853-E481BA86DD65}" dt="2025-01-08T10:54:36.661" v="460"/>
          <ac:graphicFrameMkLst>
            <pc:docMk/>
            <pc:sldMk cId="14578846" sldId="416"/>
            <ac:graphicFrameMk id="5" creationId="{90E112C5-3076-76B0-7274-822C526506BE}"/>
          </ac:graphicFrameMkLst>
        </pc:graphicFrameChg>
      </pc:sldChg>
      <pc:sldChg chg="modSp mod ord">
        <pc:chgData name="Mirjam de Jong | Lievens Communicatie" userId="f643dc2d-4df7-4af4-886c-f9358377d08b" providerId="ADAL" clId="{8AD8B3E4-1BF4-402F-9853-E481BA86DD65}" dt="2025-01-08T11:00:04.132" v="493" actId="1076"/>
        <pc:sldMkLst>
          <pc:docMk/>
          <pc:sldMk cId="3497575906" sldId="436"/>
        </pc:sldMkLst>
        <pc:spChg chg="mod">
          <ac:chgData name="Mirjam de Jong | Lievens Communicatie" userId="f643dc2d-4df7-4af4-886c-f9358377d08b" providerId="ADAL" clId="{8AD8B3E4-1BF4-402F-9853-E481BA86DD65}" dt="2025-01-08T10:59:55.452" v="492" actId="1076"/>
          <ac:spMkLst>
            <pc:docMk/>
            <pc:sldMk cId="3497575906" sldId="436"/>
            <ac:spMk id="2" creationId="{32344CAB-A2E5-C540-5A64-249DF33D5BFC}"/>
          </ac:spMkLst>
        </pc:spChg>
        <pc:spChg chg="mod">
          <ac:chgData name="Mirjam de Jong | Lievens Communicatie" userId="f643dc2d-4df7-4af4-886c-f9358377d08b" providerId="ADAL" clId="{8AD8B3E4-1BF4-402F-9853-E481BA86DD65}" dt="2025-01-08T11:00:04.132" v="493" actId="1076"/>
          <ac:spMkLst>
            <pc:docMk/>
            <pc:sldMk cId="3497575906" sldId="436"/>
            <ac:spMk id="3" creationId="{F1FED46C-EA84-63B3-EC5C-B456934D4912}"/>
          </ac:spMkLst>
        </pc:spChg>
        <pc:picChg chg="mod">
          <ac:chgData name="Mirjam de Jong | Lievens Communicatie" userId="f643dc2d-4df7-4af4-886c-f9358377d08b" providerId="ADAL" clId="{8AD8B3E4-1BF4-402F-9853-E481BA86DD65}" dt="2025-01-08T10:47:54.907" v="446" actId="1076"/>
          <ac:picMkLst>
            <pc:docMk/>
            <pc:sldMk cId="3497575906" sldId="436"/>
            <ac:picMk id="14" creationId="{E613E1A6-36D5-965E-756D-945C8712901B}"/>
          </ac:picMkLst>
        </pc:picChg>
      </pc:sldChg>
      <pc:sldChg chg="modSp mod">
        <pc:chgData name="Mirjam de Jong | Lievens Communicatie" userId="f643dc2d-4df7-4af4-886c-f9358377d08b" providerId="ADAL" clId="{8AD8B3E4-1BF4-402F-9853-E481BA86DD65}" dt="2025-01-08T13:26:00.007" v="1976" actId="113"/>
        <pc:sldMkLst>
          <pc:docMk/>
          <pc:sldMk cId="185351914" sldId="444"/>
        </pc:sldMkLst>
        <pc:spChg chg="mod">
          <ac:chgData name="Mirjam de Jong | Lievens Communicatie" userId="f643dc2d-4df7-4af4-886c-f9358377d08b" providerId="ADAL" clId="{8AD8B3E4-1BF4-402F-9853-E481BA86DD65}" dt="2025-01-08T13:24:36.587" v="1958" actId="1076"/>
          <ac:spMkLst>
            <pc:docMk/>
            <pc:sldMk cId="185351914" sldId="444"/>
            <ac:spMk id="3" creationId="{612422F0-5E3E-9523-9196-6A18A57D77A0}"/>
          </ac:spMkLst>
        </pc:spChg>
        <pc:spChg chg="mod">
          <ac:chgData name="Mirjam de Jong | Lievens Communicatie" userId="f643dc2d-4df7-4af4-886c-f9358377d08b" providerId="ADAL" clId="{8AD8B3E4-1BF4-402F-9853-E481BA86DD65}" dt="2025-01-08T13:26:00.007" v="1976" actId="113"/>
          <ac:spMkLst>
            <pc:docMk/>
            <pc:sldMk cId="185351914" sldId="444"/>
            <ac:spMk id="4" creationId="{F5ACFF8E-AF45-B288-67EF-FD95691B3F15}"/>
          </ac:spMkLst>
        </pc:spChg>
      </pc:sldChg>
      <pc:sldChg chg="modSp mod">
        <pc:chgData name="Mirjam de Jong | Lievens Communicatie" userId="f643dc2d-4df7-4af4-886c-f9358377d08b" providerId="ADAL" clId="{8AD8B3E4-1BF4-402F-9853-E481BA86DD65}" dt="2025-01-08T13:11:14.296" v="1475" actId="113"/>
        <pc:sldMkLst>
          <pc:docMk/>
          <pc:sldMk cId="3162052657" sldId="446"/>
        </pc:sldMkLst>
        <pc:spChg chg="mod">
          <ac:chgData name="Mirjam de Jong | Lievens Communicatie" userId="f643dc2d-4df7-4af4-886c-f9358377d08b" providerId="ADAL" clId="{8AD8B3E4-1BF4-402F-9853-E481BA86DD65}" dt="2025-01-08T13:11:14.296" v="1475" actId="113"/>
          <ac:spMkLst>
            <pc:docMk/>
            <pc:sldMk cId="3162052657" sldId="446"/>
            <ac:spMk id="3" creationId="{31FB4C86-BD8C-8CE5-5784-0005FFF7A7C7}"/>
          </ac:spMkLst>
        </pc:spChg>
      </pc:sldChg>
      <pc:sldChg chg="modSp mod">
        <pc:chgData name="Mirjam de Jong | Lievens Communicatie" userId="f643dc2d-4df7-4af4-886c-f9358377d08b" providerId="ADAL" clId="{8AD8B3E4-1BF4-402F-9853-E481BA86DD65}" dt="2025-01-08T13:11:41.007" v="1525" actId="20577"/>
        <pc:sldMkLst>
          <pc:docMk/>
          <pc:sldMk cId="3358767456" sldId="448"/>
        </pc:sldMkLst>
        <pc:spChg chg="mod">
          <ac:chgData name="Mirjam de Jong | Lievens Communicatie" userId="f643dc2d-4df7-4af4-886c-f9358377d08b" providerId="ADAL" clId="{8AD8B3E4-1BF4-402F-9853-E481BA86DD65}" dt="2025-01-08T13:11:41.007" v="1525" actId="20577"/>
          <ac:spMkLst>
            <pc:docMk/>
            <pc:sldMk cId="3358767456" sldId="448"/>
            <ac:spMk id="2" creationId="{CF55DDE7-D9C8-D04A-C1E7-186600F9A18D}"/>
          </ac:spMkLst>
        </pc:spChg>
      </pc:sldChg>
      <pc:sldChg chg="ord">
        <pc:chgData name="Mirjam de Jong | Lievens Communicatie" userId="f643dc2d-4df7-4af4-886c-f9358377d08b" providerId="ADAL" clId="{8AD8B3E4-1BF4-402F-9853-E481BA86DD65}" dt="2025-01-08T13:27:47.393" v="1978"/>
        <pc:sldMkLst>
          <pc:docMk/>
          <pc:sldMk cId="1627467420" sldId="449"/>
        </pc:sldMkLst>
      </pc:sldChg>
      <pc:sldChg chg="modSp mod">
        <pc:chgData name="Mirjam de Jong | Lievens Communicatie" userId="f643dc2d-4df7-4af4-886c-f9358377d08b" providerId="ADAL" clId="{8AD8B3E4-1BF4-402F-9853-E481BA86DD65}" dt="2025-01-08T10:55:14.774" v="486" actId="20577"/>
        <pc:sldMkLst>
          <pc:docMk/>
          <pc:sldMk cId="2273168926" sldId="451"/>
        </pc:sldMkLst>
        <pc:spChg chg="mod">
          <ac:chgData name="Mirjam de Jong | Lievens Communicatie" userId="f643dc2d-4df7-4af4-886c-f9358377d08b" providerId="ADAL" clId="{8AD8B3E4-1BF4-402F-9853-E481BA86DD65}" dt="2025-01-08T10:55:14.774" v="486" actId="20577"/>
          <ac:spMkLst>
            <pc:docMk/>
            <pc:sldMk cId="2273168926" sldId="451"/>
            <ac:spMk id="3" creationId="{4126F44F-9979-D5BD-9731-A8F4092CD1E9}"/>
          </ac:spMkLst>
        </pc:spChg>
      </pc:sldChg>
      <pc:sldChg chg="del">
        <pc:chgData name="Mirjam de Jong | Lievens Communicatie" userId="f643dc2d-4df7-4af4-886c-f9358377d08b" providerId="ADAL" clId="{8AD8B3E4-1BF4-402F-9853-E481BA86DD65}" dt="2025-01-08T10:48:04.092" v="447" actId="47"/>
        <pc:sldMkLst>
          <pc:docMk/>
          <pc:sldMk cId="763497396" sldId="455"/>
        </pc:sldMkLst>
      </pc:sldChg>
      <pc:sldChg chg="modSp mod">
        <pc:chgData name="Mirjam de Jong | Lievens Communicatie" userId="f643dc2d-4df7-4af4-886c-f9358377d08b" providerId="ADAL" clId="{8AD8B3E4-1BF4-402F-9853-E481BA86DD65}" dt="2025-01-08T11:26:03.255" v="1253" actId="20577"/>
        <pc:sldMkLst>
          <pc:docMk/>
          <pc:sldMk cId="2626729548" sldId="457"/>
        </pc:sldMkLst>
        <pc:spChg chg="mod">
          <ac:chgData name="Mirjam de Jong | Lievens Communicatie" userId="f643dc2d-4df7-4af4-886c-f9358377d08b" providerId="ADAL" clId="{8AD8B3E4-1BF4-402F-9853-E481BA86DD65}" dt="2025-01-08T11:25:17.157" v="1190" actId="1076"/>
          <ac:spMkLst>
            <pc:docMk/>
            <pc:sldMk cId="2626729548" sldId="457"/>
            <ac:spMk id="3" creationId="{123E17BE-5C25-B6DF-3B1A-0DAFE10239FF}"/>
          </ac:spMkLst>
        </pc:spChg>
        <pc:spChg chg="mod">
          <ac:chgData name="Mirjam de Jong | Lievens Communicatie" userId="f643dc2d-4df7-4af4-886c-f9358377d08b" providerId="ADAL" clId="{8AD8B3E4-1BF4-402F-9853-E481BA86DD65}" dt="2025-01-08T11:26:03.255" v="1253" actId="20577"/>
          <ac:spMkLst>
            <pc:docMk/>
            <pc:sldMk cId="2626729548" sldId="457"/>
            <ac:spMk id="4" creationId="{11F42764-F858-D54C-11A4-B6C3E39B85FA}"/>
          </ac:spMkLst>
        </pc:spChg>
      </pc:sldChg>
      <pc:sldChg chg="modSp mod">
        <pc:chgData name="Mirjam de Jong | Lievens Communicatie" userId="f643dc2d-4df7-4af4-886c-f9358377d08b" providerId="ADAL" clId="{8AD8B3E4-1BF4-402F-9853-E481BA86DD65}" dt="2025-01-08T13:07:21.946" v="1429" actId="6549"/>
        <pc:sldMkLst>
          <pc:docMk/>
          <pc:sldMk cId="3836081385" sldId="458"/>
        </pc:sldMkLst>
        <pc:spChg chg="mod">
          <ac:chgData name="Mirjam de Jong | Lievens Communicatie" userId="f643dc2d-4df7-4af4-886c-f9358377d08b" providerId="ADAL" clId="{8AD8B3E4-1BF4-402F-9853-E481BA86DD65}" dt="2025-01-08T13:01:06.162" v="1404" actId="1076"/>
          <ac:spMkLst>
            <pc:docMk/>
            <pc:sldMk cId="3836081385" sldId="458"/>
            <ac:spMk id="3" creationId="{51CB4385-ED5F-BF00-A413-45D6F8A60463}"/>
          </ac:spMkLst>
        </pc:spChg>
        <pc:spChg chg="mod">
          <ac:chgData name="Mirjam de Jong | Lievens Communicatie" userId="f643dc2d-4df7-4af4-886c-f9358377d08b" providerId="ADAL" clId="{8AD8B3E4-1BF4-402F-9853-E481BA86DD65}" dt="2025-01-08T13:07:21.946" v="1429" actId="6549"/>
          <ac:spMkLst>
            <pc:docMk/>
            <pc:sldMk cId="3836081385" sldId="458"/>
            <ac:spMk id="4" creationId="{CA5CF880-3165-BA8E-9558-C9AAB76C5DA0}"/>
          </ac:spMkLst>
        </pc:spChg>
      </pc:sldChg>
      <pc:sldChg chg="modSp mod">
        <pc:chgData name="Mirjam de Jong | Lievens Communicatie" userId="f643dc2d-4df7-4af4-886c-f9358377d08b" providerId="ADAL" clId="{8AD8B3E4-1BF4-402F-9853-E481BA86DD65}" dt="2025-01-08T13:16:46.571" v="1826" actId="6549"/>
        <pc:sldMkLst>
          <pc:docMk/>
          <pc:sldMk cId="4184057291" sldId="460"/>
        </pc:sldMkLst>
        <pc:spChg chg="mod">
          <ac:chgData name="Mirjam de Jong | Lievens Communicatie" userId="f643dc2d-4df7-4af4-886c-f9358377d08b" providerId="ADAL" clId="{8AD8B3E4-1BF4-402F-9853-E481BA86DD65}" dt="2025-01-08T13:16:29.061" v="1821" actId="1076"/>
          <ac:spMkLst>
            <pc:docMk/>
            <pc:sldMk cId="4184057291" sldId="460"/>
            <ac:spMk id="3" creationId="{EC3A2608-6DC8-1EC8-155B-4378A28BC5AE}"/>
          </ac:spMkLst>
        </pc:spChg>
        <pc:spChg chg="mod">
          <ac:chgData name="Mirjam de Jong | Lievens Communicatie" userId="f643dc2d-4df7-4af4-886c-f9358377d08b" providerId="ADAL" clId="{8AD8B3E4-1BF4-402F-9853-E481BA86DD65}" dt="2025-01-08T13:16:46.571" v="1826" actId="6549"/>
          <ac:spMkLst>
            <pc:docMk/>
            <pc:sldMk cId="4184057291" sldId="460"/>
            <ac:spMk id="4" creationId="{430B7670-3976-B75E-18E6-47C86646F1AB}"/>
          </ac:spMkLst>
        </pc:spChg>
      </pc:sldChg>
      <pc:sldChg chg="modSp mod">
        <pc:chgData name="Mirjam de Jong | Lievens Communicatie" userId="f643dc2d-4df7-4af4-886c-f9358377d08b" providerId="ADAL" clId="{8AD8B3E4-1BF4-402F-9853-E481BA86DD65}" dt="2025-01-08T10:59:35.661" v="490" actId="6549"/>
        <pc:sldMkLst>
          <pc:docMk/>
          <pc:sldMk cId="3771057356" sldId="461"/>
        </pc:sldMkLst>
        <pc:spChg chg="mod">
          <ac:chgData name="Mirjam de Jong | Lievens Communicatie" userId="f643dc2d-4df7-4af4-886c-f9358377d08b" providerId="ADAL" clId="{8AD8B3E4-1BF4-402F-9853-E481BA86DD65}" dt="2025-01-08T10:38:24.164" v="290" actId="1076"/>
          <ac:spMkLst>
            <pc:docMk/>
            <pc:sldMk cId="3771057356" sldId="461"/>
            <ac:spMk id="2" creationId="{5191AC96-D8BC-DA10-47FA-7508FAD8CBBE}"/>
          </ac:spMkLst>
        </pc:spChg>
        <pc:spChg chg="mod">
          <ac:chgData name="Mirjam de Jong | Lievens Communicatie" userId="f643dc2d-4df7-4af4-886c-f9358377d08b" providerId="ADAL" clId="{8AD8B3E4-1BF4-402F-9853-E481BA86DD65}" dt="2025-01-08T10:59:35.661" v="490" actId="6549"/>
          <ac:spMkLst>
            <pc:docMk/>
            <pc:sldMk cId="3771057356" sldId="461"/>
            <ac:spMk id="3" creationId="{BBE785C1-49F2-1FF6-AC7C-EA3265A01CA2}"/>
          </ac:spMkLst>
        </pc:spChg>
      </pc:sldChg>
      <pc:sldChg chg="modSp mod">
        <pc:chgData name="Mirjam de Jong | Lievens Communicatie" userId="f643dc2d-4df7-4af4-886c-f9358377d08b" providerId="ADAL" clId="{8AD8B3E4-1BF4-402F-9853-E481BA86DD65}" dt="2025-01-08T09:25:49.925" v="197" actId="20577"/>
        <pc:sldMkLst>
          <pc:docMk/>
          <pc:sldMk cId="990878786" sldId="462"/>
        </pc:sldMkLst>
        <pc:spChg chg="mod">
          <ac:chgData name="Mirjam de Jong | Lievens Communicatie" userId="f643dc2d-4df7-4af4-886c-f9358377d08b" providerId="ADAL" clId="{8AD8B3E4-1BF4-402F-9853-E481BA86DD65}" dt="2025-01-08T09:24:56.949" v="141" actId="1076"/>
          <ac:spMkLst>
            <pc:docMk/>
            <pc:sldMk cId="990878786" sldId="462"/>
            <ac:spMk id="2" creationId="{84E43BC5-7BEB-161E-1E72-29A21A96BC59}"/>
          </ac:spMkLst>
        </pc:spChg>
        <pc:spChg chg="mod">
          <ac:chgData name="Mirjam de Jong | Lievens Communicatie" userId="f643dc2d-4df7-4af4-886c-f9358377d08b" providerId="ADAL" clId="{8AD8B3E4-1BF4-402F-9853-E481BA86DD65}" dt="2025-01-08T09:25:49.925" v="197" actId="20577"/>
          <ac:spMkLst>
            <pc:docMk/>
            <pc:sldMk cId="990878786" sldId="462"/>
            <ac:spMk id="3" creationId="{905EA882-2B41-56E3-7326-729858576D58}"/>
          </ac:spMkLst>
        </pc:spChg>
      </pc:sldChg>
      <pc:sldChg chg="modSp mod">
        <pc:chgData name="Mirjam de Jong | Lievens Communicatie" userId="f643dc2d-4df7-4af4-886c-f9358377d08b" providerId="ADAL" clId="{8AD8B3E4-1BF4-402F-9853-E481BA86DD65}" dt="2025-01-08T15:01:53.114" v="2489" actId="20577"/>
        <pc:sldMkLst>
          <pc:docMk/>
          <pc:sldMk cId="3365905797" sldId="463"/>
        </pc:sldMkLst>
        <pc:spChg chg="mod">
          <ac:chgData name="Mirjam de Jong | Lievens Communicatie" userId="f643dc2d-4df7-4af4-886c-f9358377d08b" providerId="ADAL" clId="{8AD8B3E4-1BF4-402F-9853-E481BA86DD65}" dt="2025-01-08T15:01:53.114" v="2489" actId="20577"/>
          <ac:spMkLst>
            <pc:docMk/>
            <pc:sldMk cId="3365905797" sldId="463"/>
            <ac:spMk id="3" creationId="{7222C4F7-8615-C464-3028-B0BCAAF1178D}"/>
          </ac:spMkLst>
        </pc:spChg>
      </pc:sldChg>
      <pc:sldChg chg="modSp mod ord">
        <pc:chgData name="Mirjam de Jong | Lievens Communicatie" userId="f643dc2d-4df7-4af4-886c-f9358377d08b" providerId="ADAL" clId="{8AD8B3E4-1BF4-402F-9853-E481BA86DD65}" dt="2025-01-08T14:45:03.722" v="2061"/>
        <pc:sldMkLst>
          <pc:docMk/>
          <pc:sldMk cId="1097060440" sldId="464"/>
        </pc:sldMkLst>
        <pc:spChg chg="mod">
          <ac:chgData name="Mirjam de Jong | Lievens Communicatie" userId="f643dc2d-4df7-4af4-886c-f9358377d08b" providerId="ADAL" clId="{8AD8B3E4-1BF4-402F-9853-E481BA86DD65}" dt="2025-01-08T09:24:06.402" v="126" actId="20577"/>
          <ac:spMkLst>
            <pc:docMk/>
            <pc:sldMk cId="1097060440" sldId="464"/>
            <ac:spMk id="2" creationId="{FDB913BC-C77D-1FF2-EFFB-1B6D65F16BCC}"/>
          </ac:spMkLst>
        </pc:spChg>
        <pc:spChg chg="mod">
          <ac:chgData name="Mirjam de Jong | Lievens Communicatie" userId="f643dc2d-4df7-4af4-886c-f9358377d08b" providerId="ADAL" clId="{8AD8B3E4-1BF4-402F-9853-E481BA86DD65}" dt="2025-01-08T14:43:34.621" v="2045" actId="20577"/>
          <ac:spMkLst>
            <pc:docMk/>
            <pc:sldMk cId="1097060440" sldId="464"/>
            <ac:spMk id="3" creationId="{108D8778-8C19-2352-91F4-38092DB1D95F}"/>
          </ac:spMkLst>
        </pc:spChg>
      </pc:sldChg>
      <pc:sldChg chg="modSp mod">
        <pc:chgData name="Mirjam de Jong | Lievens Communicatie" userId="f643dc2d-4df7-4af4-886c-f9358377d08b" providerId="ADAL" clId="{8AD8B3E4-1BF4-402F-9853-E481BA86DD65}" dt="2025-01-08T14:50:12.311" v="2241" actId="20577"/>
        <pc:sldMkLst>
          <pc:docMk/>
          <pc:sldMk cId="2503818933" sldId="465"/>
        </pc:sldMkLst>
        <pc:spChg chg="mod">
          <ac:chgData name="Mirjam de Jong | Lievens Communicatie" userId="f643dc2d-4df7-4af4-886c-f9358377d08b" providerId="ADAL" clId="{8AD8B3E4-1BF4-402F-9853-E481BA86DD65}" dt="2025-01-08T14:49:13.690" v="2107" actId="20577"/>
          <ac:spMkLst>
            <pc:docMk/>
            <pc:sldMk cId="2503818933" sldId="465"/>
            <ac:spMk id="2" creationId="{C3DCD8A6-711F-DB80-2480-6C476B28240C}"/>
          </ac:spMkLst>
        </pc:spChg>
        <pc:spChg chg="mod">
          <ac:chgData name="Mirjam de Jong | Lievens Communicatie" userId="f643dc2d-4df7-4af4-886c-f9358377d08b" providerId="ADAL" clId="{8AD8B3E4-1BF4-402F-9853-E481BA86DD65}" dt="2025-01-08T14:50:12.311" v="2241" actId="20577"/>
          <ac:spMkLst>
            <pc:docMk/>
            <pc:sldMk cId="2503818933" sldId="465"/>
            <ac:spMk id="3" creationId="{C35E3BD4-61CF-D83A-ECA2-2B4F1660CB9A}"/>
          </ac:spMkLst>
        </pc:spChg>
      </pc:sldChg>
      <pc:sldChg chg="modSp mod">
        <pc:chgData name="Mirjam de Jong | Lievens Communicatie" userId="f643dc2d-4df7-4af4-886c-f9358377d08b" providerId="ADAL" clId="{8AD8B3E4-1BF4-402F-9853-E481BA86DD65}" dt="2025-01-08T15:04:49.003" v="2658" actId="20577"/>
        <pc:sldMkLst>
          <pc:docMk/>
          <pc:sldMk cId="3570870524" sldId="466"/>
        </pc:sldMkLst>
        <pc:spChg chg="mod">
          <ac:chgData name="Mirjam de Jong | Lievens Communicatie" userId="f643dc2d-4df7-4af4-886c-f9358377d08b" providerId="ADAL" clId="{8AD8B3E4-1BF4-402F-9853-E481BA86DD65}" dt="2025-01-08T15:03:59.550" v="2503" actId="6549"/>
          <ac:spMkLst>
            <pc:docMk/>
            <pc:sldMk cId="3570870524" sldId="466"/>
            <ac:spMk id="2" creationId="{2F1EF078-DD7A-DC87-B436-5A04725A3C11}"/>
          </ac:spMkLst>
        </pc:spChg>
        <pc:spChg chg="mod">
          <ac:chgData name="Mirjam de Jong | Lievens Communicatie" userId="f643dc2d-4df7-4af4-886c-f9358377d08b" providerId="ADAL" clId="{8AD8B3E4-1BF4-402F-9853-E481BA86DD65}" dt="2025-01-08T15:04:49.003" v="2658" actId="20577"/>
          <ac:spMkLst>
            <pc:docMk/>
            <pc:sldMk cId="3570870524" sldId="466"/>
            <ac:spMk id="3" creationId="{6B66A482-B929-6A52-EBFB-3955C8DAFB8E}"/>
          </ac:spMkLst>
        </pc:spChg>
      </pc:sldChg>
    </pc:docChg>
  </pc:docChgLst>
  <pc:docChgLst>
    <pc:chgData name="Eelenna Welleman | Lievens Communicatie" userId="10a465fa-45f2-452b-94b6-6d33b4c04d14" providerId="ADAL" clId="{6C23FD4D-2843-4AA5-8A83-62AF4A29CDFE}"/>
    <pc:docChg chg="undo custSel addSld delSld modSld sldOrd">
      <pc:chgData name="Eelenna Welleman | Lievens Communicatie" userId="10a465fa-45f2-452b-94b6-6d33b4c04d14" providerId="ADAL" clId="{6C23FD4D-2843-4AA5-8A83-62AF4A29CDFE}" dt="2024-12-09T16:06:30.660" v="3854" actId="47"/>
      <pc:docMkLst>
        <pc:docMk/>
      </pc:docMkLst>
      <pc:sldChg chg="del">
        <pc:chgData name="Eelenna Welleman | Lievens Communicatie" userId="10a465fa-45f2-452b-94b6-6d33b4c04d14" providerId="ADAL" clId="{6C23FD4D-2843-4AA5-8A83-62AF4A29CDFE}" dt="2024-12-06T09:56:47.607" v="61" actId="47"/>
        <pc:sldMkLst>
          <pc:docMk/>
          <pc:sldMk cId="1398473644" sldId="260"/>
        </pc:sldMkLst>
      </pc:sldChg>
      <pc:sldChg chg="modSp add del mod">
        <pc:chgData name="Eelenna Welleman | Lievens Communicatie" userId="10a465fa-45f2-452b-94b6-6d33b4c04d14" providerId="ADAL" clId="{6C23FD4D-2843-4AA5-8A83-62AF4A29CDFE}" dt="2024-12-06T10:47:09.487" v="1693" actId="47"/>
        <pc:sldMkLst>
          <pc:docMk/>
          <pc:sldMk cId="3098178275" sldId="261"/>
        </pc:sldMkLst>
      </pc:sldChg>
      <pc:sldChg chg="del">
        <pc:chgData name="Eelenna Welleman | Lievens Communicatie" userId="10a465fa-45f2-452b-94b6-6d33b4c04d14" providerId="ADAL" clId="{6C23FD4D-2843-4AA5-8A83-62AF4A29CDFE}" dt="2024-12-06T10:19:57.066" v="335" actId="47"/>
        <pc:sldMkLst>
          <pc:docMk/>
          <pc:sldMk cId="2206875057" sldId="263"/>
        </pc:sldMkLst>
      </pc:sldChg>
      <pc:sldChg chg="del">
        <pc:chgData name="Eelenna Welleman | Lievens Communicatie" userId="10a465fa-45f2-452b-94b6-6d33b4c04d14" providerId="ADAL" clId="{6C23FD4D-2843-4AA5-8A83-62AF4A29CDFE}" dt="2024-11-29T11:01:03.955" v="59" actId="47"/>
        <pc:sldMkLst>
          <pc:docMk/>
          <pc:sldMk cId="527800640" sldId="283"/>
        </pc:sldMkLst>
      </pc:sldChg>
      <pc:sldChg chg="del">
        <pc:chgData name="Eelenna Welleman | Lievens Communicatie" userId="10a465fa-45f2-452b-94b6-6d33b4c04d14" providerId="ADAL" clId="{6C23FD4D-2843-4AA5-8A83-62AF4A29CDFE}" dt="2024-12-06T10:52:23.813" v="2163" actId="47"/>
        <pc:sldMkLst>
          <pc:docMk/>
          <pc:sldMk cId="1403960884" sldId="286"/>
        </pc:sldMkLst>
      </pc:sldChg>
      <pc:sldChg chg="del">
        <pc:chgData name="Eelenna Welleman | Lievens Communicatie" userId="10a465fa-45f2-452b-94b6-6d33b4c04d14" providerId="ADAL" clId="{6C23FD4D-2843-4AA5-8A83-62AF4A29CDFE}" dt="2024-12-06T11:29:22.167" v="3331" actId="47"/>
        <pc:sldMkLst>
          <pc:docMk/>
          <pc:sldMk cId="3381633075" sldId="408"/>
        </pc:sldMkLst>
      </pc:sldChg>
      <pc:sldChg chg="addSp delSp modSp mod">
        <pc:chgData name="Eelenna Welleman | Lievens Communicatie" userId="10a465fa-45f2-452b-94b6-6d33b4c04d14" providerId="ADAL" clId="{6C23FD4D-2843-4AA5-8A83-62AF4A29CDFE}" dt="2024-12-06T11:38:36.333" v="3851" actId="113"/>
        <pc:sldMkLst>
          <pc:docMk/>
          <pc:sldMk cId="3527874854" sldId="409"/>
        </pc:sldMkLst>
        <pc:spChg chg="mod">
          <ac:chgData name="Eelenna Welleman | Lievens Communicatie" userId="10a465fa-45f2-452b-94b6-6d33b4c04d14" providerId="ADAL" clId="{6C23FD4D-2843-4AA5-8A83-62AF4A29CDFE}" dt="2024-12-06T11:38:36.333" v="3851" actId="113"/>
          <ac:spMkLst>
            <pc:docMk/>
            <pc:sldMk cId="3527874854" sldId="409"/>
            <ac:spMk id="3" creationId="{4149AE73-4BEB-7460-E3D3-5C7B51CFB76A}"/>
          </ac:spMkLst>
        </pc:spChg>
        <pc:picChg chg="add mod">
          <ac:chgData name="Eelenna Welleman | Lievens Communicatie" userId="10a465fa-45f2-452b-94b6-6d33b4c04d14" providerId="ADAL" clId="{6C23FD4D-2843-4AA5-8A83-62AF4A29CDFE}" dt="2024-12-06T11:31:18.236" v="3366" actId="962"/>
          <ac:picMkLst>
            <pc:docMk/>
            <pc:sldMk cId="3527874854" sldId="409"/>
            <ac:picMk id="5" creationId="{FB98CF14-4113-421C-5CCE-3CE4ACBA3167}"/>
          </ac:picMkLst>
        </pc:picChg>
      </pc:sldChg>
      <pc:sldChg chg="del">
        <pc:chgData name="Eelenna Welleman | Lievens Communicatie" userId="10a465fa-45f2-452b-94b6-6d33b4c04d14" providerId="ADAL" clId="{6C23FD4D-2843-4AA5-8A83-62AF4A29CDFE}" dt="2024-12-06T11:21:59.417" v="3203" actId="47"/>
        <pc:sldMkLst>
          <pc:docMk/>
          <pc:sldMk cId="1921464984" sldId="411"/>
        </pc:sldMkLst>
      </pc:sldChg>
      <pc:sldChg chg="modSp mod">
        <pc:chgData name="Eelenna Welleman | Lievens Communicatie" userId="10a465fa-45f2-452b-94b6-6d33b4c04d14" providerId="ADAL" clId="{6C23FD4D-2843-4AA5-8A83-62AF4A29CDFE}" dt="2024-12-06T11:37:14.627" v="3685" actId="2085"/>
        <pc:sldMkLst>
          <pc:docMk/>
          <pc:sldMk cId="14578846" sldId="416"/>
        </pc:sldMkLst>
        <pc:spChg chg="mod">
          <ac:chgData name="Eelenna Welleman | Lievens Communicatie" userId="10a465fa-45f2-452b-94b6-6d33b4c04d14" providerId="ADAL" clId="{6C23FD4D-2843-4AA5-8A83-62AF4A29CDFE}" dt="2024-12-06T11:34:28.306" v="3630" actId="1076"/>
          <ac:spMkLst>
            <pc:docMk/>
            <pc:sldMk cId="14578846" sldId="416"/>
            <ac:spMk id="2" creationId="{F757DE82-4B8F-6902-7761-D5BFA969B1F0}"/>
          </ac:spMkLst>
        </pc:spChg>
        <pc:graphicFrameChg chg="mod modGraphic">
          <ac:chgData name="Eelenna Welleman | Lievens Communicatie" userId="10a465fa-45f2-452b-94b6-6d33b4c04d14" providerId="ADAL" clId="{6C23FD4D-2843-4AA5-8A83-62AF4A29CDFE}" dt="2024-12-06T11:37:14.627" v="3685" actId="2085"/>
          <ac:graphicFrameMkLst>
            <pc:docMk/>
            <pc:sldMk cId="14578846" sldId="416"/>
            <ac:graphicFrameMk id="5" creationId="{90E112C5-3076-76B0-7274-822C526506BE}"/>
          </ac:graphicFrameMkLst>
        </pc:graphicFrameChg>
      </pc:sldChg>
      <pc:sldChg chg="addSp delSp modSp del mod ord modClrScheme chgLayout">
        <pc:chgData name="Eelenna Welleman | Lievens Communicatie" userId="10a465fa-45f2-452b-94b6-6d33b4c04d14" providerId="ADAL" clId="{6C23FD4D-2843-4AA5-8A83-62AF4A29CDFE}" dt="2024-12-06T11:16:19.835" v="2979" actId="47"/>
        <pc:sldMkLst>
          <pc:docMk/>
          <pc:sldMk cId="2443833613" sldId="417"/>
        </pc:sldMkLst>
      </pc:sldChg>
      <pc:sldChg chg="del">
        <pc:chgData name="Eelenna Welleman | Lievens Communicatie" userId="10a465fa-45f2-452b-94b6-6d33b4c04d14" providerId="ADAL" clId="{6C23FD4D-2843-4AA5-8A83-62AF4A29CDFE}" dt="2024-12-06T10:58:45.625" v="2241" actId="47"/>
        <pc:sldMkLst>
          <pc:docMk/>
          <pc:sldMk cId="1354385825" sldId="419"/>
        </pc:sldMkLst>
      </pc:sldChg>
      <pc:sldChg chg="modSp del mod">
        <pc:chgData name="Eelenna Welleman | Lievens Communicatie" userId="10a465fa-45f2-452b-94b6-6d33b4c04d14" providerId="ADAL" clId="{6C23FD4D-2843-4AA5-8A83-62AF4A29CDFE}" dt="2024-12-06T11:27:15.261" v="3327" actId="47"/>
        <pc:sldMkLst>
          <pc:docMk/>
          <pc:sldMk cId="2816588874" sldId="420"/>
        </pc:sldMkLst>
      </pc:sldChg>
      <pc:sldChg chg="del">
        <pc:chgData name="Eelenna Welleman | Lievens Communicatie" userId="10a465fa-45f2-452b-94b6-6d33b4c04d14" providerId="ADAL" clId="{6C23FD4D-2843-4AA5-8A83-62AF4A29CDFE}" dt="2024-12-06T10:52:30.657" v="2166" actId="47"/>
        <pc:sldMkLst>
          <pc:docMk/>
          <pc:sldMk cId="356418100" sldId="422"/>
        </pc:sldMkLst>
      </pc:sldChg>
      <pc:sldChg chg="del">
        <pc:chgData name="Eelenna Welleman | Lievens Communicatie" userId="10a465fa-45f2-452b-94b6-6d33b4c04d14" providerId="ADAL" clId="{6C23FD4D-2843-4AA5-8A83-62AF4A29CDFE}" dt="2024-12-06T10:52:29.639" v="2165" actId="47"/>
        <pc:sldMkLst>
          <pc:docMk/>
          <pc:sldMk cId="737927085" sldId="424"/>
        </pc:sldMkLst>
      </pc:sldChg>
      <pc:sldChg chg="del">
        <pc:chgData name="Eelenna Welleman | Lievens Communicatie" userId="10a465fa-45f2-452b-94b6-6d33b4c04d14" providerId="ADAL" clId="{6C23FD4D-2843-4AA5-8A83-62AF4A29CDFE}" dt="2024-12-06T10:52:25.681" v="2164" actId="47"/>
        <pc:sldMkLst>
          <pc:docMk/>
          <pc:sldMk cId="2050234872" sldId="425"/>
        </pc:sldMkLst>
      </pc:sldChg>
      <pc:sldChg chg="del">
        <pc:chgData name="Eelenna Welleman | Lievens Communicatie" userId="10a465fa-45f2-452b-94b6-6d33b4c04d14" providerId="ADAL" clId="{6C23FD4D-2843-4AA5-8A83-62AF4A29CDFE}" dt="2024-12-06T10:00:02.572" v="112" actId="47"/>
        <pc:sldMkLst>
          <pc:docMk/>
          <pc:sldMk cId="3478919727" sldId="426"/>
        </pc:sldMkLst>
      </pc:sldChg>
      <pc:sldChg chg="del">
        <pc:chgData name="Eelenna Welleman | Lievens Communicatie" userId="10a465fa-45f2-452b-94b6-6d33b4c04d14" providerId="ADAL" clId="{6C23FD4D-2843-4AA5-8A83-62AF4A29CDFE}" dt="2024-12-06T11:06:28.858" v="2556" actId="47"/>
        <pc:sldMkLst>
          <pc:docMk/>
          <pc:sldMk cId="2307543680" sldId="430"/>
        </pc:sldMkLst>
      </pc:sldChg>
      <pc:sldChg chg="del">
        <pc:chgData name="Eelenna Welleman | Lievens Communicatie" userId="10a465fa-45f2-452b-94b6-6d33b4c04d14" providerId="ADAL" clId="{6C23FD4D-2843-4AA5-8A83-62AF4A29CDFE}" dt="2024-12-06T11:16:13.324" v="2978" actId="47"/>
        <pc:sldMkLst>
          <pc:docMk/>
          <pc:sldMk cId="246712894" sldId="431"/>
        </pc:sldMkLst>
      </pc:sldChg>
      <pc:sldChg chg="addSp delSp modSp new mod">
        <pc:chgData name="Eelenna Welleman | Lievens Communicatie" userId="10a465fa-45f2-452b-94b6-6d33b4c04d14" providerId="ADAL" clId="{6C23FD4D-2843-4AA5-8A83-62AF4A29CDFE}" dt="2024-11-29T11:00:03.291" v="57" actId="478"/>
        <pc:sldMkLst>
          <pc:docMk/>
          <pc:sldMk cId="4177452008" sldId="432"/>
        </pc:sldMkLst>
        <pc:spChg chg="mod">
          <ac:chgData name="Eelenna Welleman | Lievens Communicatie" userId="10a465fa-45f2-452b-94b6-6d33b4c04d14" providerId="ADAL" clId="{6C23FD4D-2843-4AA5-8A83-62AF4A29CDFE}" dt="2024-11-29T10:59:58.535" v="56" actId="26606"/>
          <ac:spMkLst>
            <pc:docMk/>
            <pc:sldMk cId="4177452008" sldId="432"/>
            <ac:spMk id="3" creationId="{5422A587-BAE3-575A-C0FF-4B260892C022}"/>
          </ac:spMkLst>
        </pc:spChg>
        <pc:spChg chg="add del">
          <ac:chgData name="Eelenna Welleman | Lievens Communicatie" userId="10a465fa-45f2-452b-94b6-6d33b4c04d14" providerId="ADAL" clId="{6C23FD4D-2843-4AA5-8A83-62AF4A29CDFE}" dt="2024-11-29T10:59:58.535" v="56" actId="26606"/>
          <ac:spMkLst>
            <pc:docMk/>
            <pc:sldMk cId="4177452008" sldId="432"/>
            <ac:spMk id="5" creationId="{75B2D019-E9B4-98A2-9292-654AFAB8E6BB}"/>
          </ac:spMkLst>
        </pc:spChg>
        <pc:picChg chg="add mod">
          <ac:chgData name="Eelenna Welleman | Lievens Communicatie" userId="10a465fa-45f2-452b-94b6-6d33b4c04d14" providerId="ADAL" clId="{6C23FD4D-2843-4AA5-8A83-62AF4A29CDFE}" dt="2024-11-29T10:59:58.535" v="56" actId="26606"/>
          <ac:picMkLst>
            <pc:docMk/>
            <pc:sldMk cId="4177452008" sldId="432"/>
            <ac:picMk id="7" creationId="{F647FC7A-D279-A0C3-75B9-3CF3EFF54F50}"/>
          </ac:picMkLst>
        </pc:picChg>
      </pc:sldChg>
      <pc:sldChg chg="new del">
        <pc:chgData name="Eelenna Welleman | Lievens Communicatie" userId="10a465fa-45f2-452b-94b6-6d33b4c04d14" providerId="ADAL" clId="{6C23FD4D-2843-4AA5-8A83-62AF4A29CDFE}" dt="2024-11-29T11:02:23.897" v="60" actId="47"/>
        <pc:sldMkLst>
          <pc:docMk/>
          <pc:sldMk cId="2366432801" sldId="433"/>
        </pc:sldMkLst>
      </pc:sldChg>
      <pc:sldChg chg="new del">
        <pc:chgData name="Eelenna Welleman | Lievens Communicatie" userId="10a465fa-45f2-452b-94b6-6d33b4c04d14" providerId="ADAL" clId="{6C23FD4D-2843-4AA5-8A83-62AF4A29CDFE}" dt="2024-12-06T09:58:47.951" v="65" actId="680"/>
        <pc:sldMkLst>
          <pc:docMk/>
          <pc:sldMk cId="3463181659" sldId="433"/>
        </pc:sldMkLst>
      </pc:sldChg>
      <pc:sldChg chg="modSp new del mod">
        <pc:chgData name="Eelenna Welleman | Lievens Communicatie" userId="10a465fa-45f2-452b-94b6-6d33b4c04d14" providerId="ADAL" clId="{6C23FD4D-2843-4AA5-8A83-62AF4A29CDFE}" dt="2024-12-06T10:03:21.231" v="156" actId="47"/>
        <pc:sldMkLst>
          <pc:docMk/>
          <pc:sldMk cId="4011425506" sldId="433"/>
        </pc:sldMkLst>
      </pc:sldChg>
      <pc:sldChg chg="new del">
        <pc:chgData name="Eelenna Welleman | Lievens Communicatie" userId="10a465fa-45f2-452b-94b6-6d33b4c04d14" providerId="ADAL" clId="{6C23FD4D-2843-4AA5-8A83-62AF4A29CDFE}" dt="2024-12-06T09:58:35.760" v="63" actId="47"/>
        <pc:sldMkLst>
          <pc:docMk/>
          <pc:sldMk cId="4034279553" sldId="433"/>
        </pc:sldMkLst>
      </pc:sldChg>
      <pc:sldChg chg="modSp new mod">
        <pc:chgData name="Eelenna Welleman | Lievens Communicatie" userId="10a465fa-45f2-452b-94b6-6d33b4c04d14" providerId="ADAL" clId="{6C23FD4D-2843-4AA5-8A83-62AF4A29CDFE}" dt="2024-12-06T11:07:24.642" v="2564" actId="113"/>
        <pc:sldMkLst>
          <pc:docMk/>
          <pc:sldMk cId="776114368" sldId="434"/>
        </pc:sldMkLst>
      </pc:sldChg>
      <pc:sldChg chg="new del">
        <pc:chgData name="Eelenna Welleman | Lievens Communicatie" userId="10a465fa-45f2-452b-94b6-6d33b4c04d14" providerId="ADAL" clId="{6C23FD4D-2843-4AA5-8A83-62AF4A29CDFE}" dt="2024-12-06T10:02:51.523" v="114" actId="47"/>
        <pc:sldMkLst>
          <pc:docMk/>
          <pc:sldMk cId="2039819640" sldId="434"/>
        </pc:sldMkLst>
      </pc:sldChg>
      <pc:sldChg chg="modSp new del mod">
        <pc:chgData name="Eelenna Welleman | Lievens Communicatie" userId="10a465fa-45f2-452b-94b6-6d33b4c04d14" providerId="ADAL" clId="{6C23FD4D-2843-4AA5-8A83-62AF4A29CDFE}" dt="2024-12-06T10:16:53.474" v="280" actId="47"/>
        <pc:sldMkLst>
          <pc:docMk/>
          <pc:sldMk cId="3308790739" sldId="435"/>
        </pc:sldMkLst>
      </pc:sldChg>
      <pc:sldChg chg="new del">
        <pc:chgData name="Eelenna Welleman | Lievens Communicatie" userId="10a465fa-45f2-452b-94b6-6d33b4c04d14" providerId="ADAL" clId="{6C23FD4D-2843-4AA5-8A83-62AF4A29CDFE}" dt="2024-12-06T10:14:17.520" v="209" actId="47"/>
        <pc:sldMkLst>
          <pc:docMk/>
          <pc:sldMk cId="1394429056" sldId="436"/>
        </pc:sldMkLst>
      </pc:sldChg>
      <pc:sldChg chg="addSp delSp modSp new mod ord">
        <pc:chgData name="Eelenna Welleman | Lievens Communicatie" userId="10a465fa-45f2-452b-94b6-6d33b4c04d14" providerId="ADAL" clId="{6C23FD4D-2843-4AA5-8A83-62AF4A29CDFE}" dt="2024-12-06T10:52:18.485" v="2162"/>
        <pc:sldMkLst>
          <pc:docMk/>
          <pc:sldMk cId="3497575906" sldId="436"/>
        </pc:sldMkLst>
        <pc:spChg chg="mod">
          <ac:chgData name="Eelenna Welleman | Lievens Communicatie" userId="10a465fa-45f2-452b-94b6-6d33b4c04d14" providerId="ADAL" clId="{6C23FD4D-2843-4AA5-8A83-62AF4A29CDFE}" dt="2024-12-06T10:16:47.046" v="279" actId="20577"/>
          <ac:spMkLst>
            <pc:docMk/>
            <pc:sldMk cId="3497575906" sldId="436"/>
            <ac:spMk id="2" creationId="{32344CAB-A2E5-C540-5A64-249DF33D5BFC}"/>
          </ac:spMkLst>
        </pc:spChg>
        <pc:spChg chg="mod">
          <ac:chgData name="Eelenna Welleman | Lievens Communicatie" userId="10a465fa-45f2-452b-94b6-6d33b4c04d14" providerId="ADAL" clId="{6C23FD4D-2843-4AA5-8A83-62AF4A29CDFE}" dt="2024-12-06T10:19:47.813" v="334" actId="20577"/>
          <ac:spMkLst>
            <pc:docMk/>
            <pc:sldMk cId="3497575906" sldId="436"/>
            <ac:spMk id="3" creationId="{F1FED46C-EA84-63B3-EC5C-B456934D4912}"/>
          </ac:spMkLst>
        </pc:spChg>
        <pc:picChg chg="add mod">
          <ac:chgData name="Eelenna Welleman | Lievens Communicatie" userId="10a465fa-45f2-452b-94b6-6d33b4c04d14" providerId="ADAL" clId="{6C23FD4D-2843-4AA5-8A83-62AF4A29CDFE}" dt="2024-12-06T10:19:15.982" v="300" actId="12789"/>
          <ac:picMkLst>
            <pc:docMk/>
            <pc:sldMk cId="3497575906" sldId="436"/>
            <ac:picMk id="14" creationId="{E613E1A6-36D5-965E-756D-945C8712901B}"/>
          </ac:picMkLst>
        </pc:picChg>
      </pc:sldChg>
      <pc:sldChg chg="modSp new del mod">
        <pc:chgData name="Eelenna Welleman | Lievens Communicatie" userId="10a465fa-45f2-452b-94b6-6d33b4c04d14" providerId="ADAL" clId="{6C23FD4D-2843-4AA5-8A83-62AF4A29CDFE}" dt="2024-12-06T10:13:10.479" v="164" actId="47"/>
        <pc:sldMkLst>
          <pc:docMk/>
          <pc:sldMk cId="3512493468" sldId="436"/>
        </pc:sldMkLst>
      </pc:sldChg>
      <pc:sldChg chg="addSp modSp new ord modAnim modNotesTx">
        <pc:chgData name="Eelenna Welleman | Lievens Communicatie" userId="10a465fa-45f2-452b-94b6-6d33b4c04d14" providerId="ADAL" clId="{6C23FD4D-2843-4AA5-8A83-62AF4A29CDFE}" dt="2024-12-06T10:52:18.485" v="2162"/>
        <pc:sldMkLst>
          <pc:docMk/>
          <pc:sldMk cId="4160970794" sldId="437"/>
        </pc:sldMkLst>
      </pc:sldChg>
      <pc:sldChg chg="modSp new del mod">
        <pc:chgData name="Eelenna Welleman | Lievens Communicatie" userId="10a465fa-45f2-452b-94b6-6d33b4c04d14" providerId="ADAL" clId="{6C23FD4D-2843-4AA5-8A83-62AF4A29CDFE}" dt="2024-12-06T10:27:35.865" v="651" actId="47"/>
        <pc:sldMkLst>
          <pc:docMk/>
          <pc:sldMk cId="1043177657" sldId="438"/>
        </pc:sldMkLst>
      </pc:sldChg>
      <pc:sldChg chg="new del">
        <pc:chgData name="Eelenna Welleman | Lievens Communicatie" userId="10a465fa-45f2-452b-94b6-6d33b4c04d14" providerId="ADAL" clId="{6C23FD4D-2843-4AA5-8A83-62AF4A29CDFE}" dt="2024-12-06T10:32:51.202" v="655" actId="47"/>
        <pc:sldMkLst>
          <pc:docMk/>
          <pc:sldMk cId="1761411407" sldId="438"/>
        </pc:sldMkLst>
      </pc:sldChg>
      <pc:sldChg chg="addSp modSp new mod">
        <pc:chgData name="Eelenna Welleman | Lievens Communicatie" userId="10a465fa-45f2-452b-94b6-6d33b4c04d14" providerId="ADAL" clId="{6C23FD4D-2843-4AA5-8A83-62AF4A29CDFE}" dt="2024-12-06T10:45:03.863" v="1581"/>
        <pc:sldMkLst>
          <pc:docMk/>
          <pc:sldMk cId="2953256352" sldId="438"/>
        </pc:sldMkLst>
        <pc:spChg chg="mod">
          <ac:chgData name="Eelenna Welleman | Lievens Communicatie" userId="10a465fa-45f2-452b-94b6-6d33b4c04d14" providerId="ADAL" clId="{6C23FD4D-2843-4AA5-8A83-62AF4A29CDFE}" dt="2024-12-06T10:43:32.651" v="1490" actId="20577"/>
          <ac:spMkLst>
            <pc:docMk/>
            <pc:sldMk cId="2953256352" sldId="438"/>
            <ac:spMk id="2" creationId="{89C029E2-A7BA-C9AE-936A-80B8311969ED}"/>
          </ac:spMkLst>
        </pc:spChg>
        <pc:spChg chg="mod">
          <ac:chgData name="Eelenna Welleman | Lievens Communicatie" userId="10a465fa-45f2-452b-94b6-6d33b4c04d14" providerId="ADAL" clId="{6C23FD4D-2843-4AA5-8A83-62AF4A29CDFE}" dt="2024-12-06T10:41:31.409" v="1393" actId="1076"/>
          <ac:spMkLst>
            <pc:docMk/>
            <pc:sldMk cId="2953256352" sldId="438"/>
            <ac:spMk id="3" creationId="{D38EEC2D-FE5D-D6D1-B892-BBC54AE17370}"/>
          </ac:spMkLst>
        </pc:spChg>
      </pc:sldChg>
      <pc:sldChg chg="addSp delSp modSp new del mod">
        <pc:chgData name="Eelenna Welleman | Lievens Communicatie" userId="10a465fa-45f2-452b-94b6-6d33b4c04d14" providerId="ADAL" clId="{6C23FD4D-2843-4AA5-8A83-62AF4A29CDFE}" dt="2024-12-06T10:45:01.148" v="1580" actId="47"/>
        <pc:sldMkLst>
          <pc:docMk/>
          <pc:sldMk cId="1841477489" sldId="439"/>
        </pc:sldMkLst>
      </pc:sldChg>
      <pc:sldChg chg="addSp delSp modSp new mod">
        <pc:chgData name="Eelenna Welleman | Lievens Communicatie" userId="10a465fa-45f2-452b-94b6-6d33b4c04d14" providerId="ADAL" clId="{6C23FD4D-2843-4AA5-8A83-62AF4A29CDFE}" dt="2024-12-06T10:58:33.277" v="2240" actId="255"/>
        <pc:sldMkLst>
          <pc:docMk/>
          <pc:sldMk cId="2203306814" sldId="439"/>
        </pc:sldMkLst>
      </pc:sldChg>
      <pc:sldChg chg="addSp modSp new mod modClrScheme chgLayout">
        <pc:chgData name="Eelenna Welleman | Lievens Communicatie" userId="10a465fa-45f2-452b-94b6-6d33b4c04d14" providerId="ADAL" clId="{6C23FD4D-2843-4AA5-8A83-62AF4A29CDFE}" dt="2024-12-06T10:57:35.831" v="2239" actId="18131"/>
        <pc:sldMkLst>
          <pc:docMk/>
          <pc:sldMk cId="1652990283" sldId="440"/>
        </pc:sldMkLst>
        <pc:spChg chg="mod">
          <ac:chgData name="Eelenna Welleman | Lievens Communicatie" userId="10a465fa-45f2-452b-94b6-6d33b4c04d14" providerId="ADAL" clId="{6C23FD4D-2843-4AA5-8A83-62AF4A29CDFE}" dt="2024-12-06T10:56:41.264" v="2228" actId="26606"/>
          <ac:spMkLst>
            <pc:docMk/>
            <pc:sldMk cId="1652990283" sldId="440"/>
            <ac:spMk id="2" creationId="{B7CA8D4D-90CF-80B4-7DDA-8C13568C0642}"/>
          </ac:spMkLst>
        </pc:spChg>
        <pc:spChg chg="mod">
          <ac:chgData name="Eelenna Welleman | Lievens Communicatie" userId="10a465fa-45f2-452b-94b6-6d33b4c04d14" providerId="ADAL" clId="{6C23FD4D-2843-4AA5-8A83-62AF4A29CDFE}" dt="2024-12-06T10:57:29.105" v="2238" actId="14100"/>
          <ac:spMkLst>
            <pc:docMk/>
            <pc:sldMk cId="1652990283" sldId="440"/>
            <ac:spMk id="3" creationId="{5CDBDE7B-9B72-5CAB-4476-D90E1E0BEEE2}"/>
          </ac:spMkLst>
        </pc:spChg>
        <pc:picChg chg="add mod modCrop">
          <ac:chgData name="Eelenna Welleman | Lievens Communicatie" userId="10a465fa-45f2-452b-94b6-6d33b4c04d14" providerId="ADAL" clId="{6C23FD4D-2843-4AA5-8A83-62AF4A29CDFE}" dt="2024-12-06T10:57:35.831" v="2239" actId="18131"/>
          <ac:picMkLst>
            <pc:docMk/>
            <pc:sldMk cId="1652990283" sldId="440"/>
            <ac:picMk id="5" creationId="{FB96D3D2-6063-4821-764C-EF4E4C0D1639}"/>
          </ac:picMkLst>
        </pc:picChg>
      </pc:sldChg>
      <pc:sldChg chg="modSp new del mod">
        <pc:chgData name="Eelenna Welleman | Lievens Communicatie" userId="10a465fa-45f2-452b-94b6-6d33b4c04d14" providerId="ADAL" clId="{6C23FD4D-2843-4AA5-8A83-62AF4A29CDFE}" dt="2024-12-06T11:06:27.761" v="2555" actId="47"/>
        <pc:sldMkLst>
          <pc:docMk/>
          <pc:sldMk cId="3842501277" sldId="441"/>
        </pc:sldMkLst>
      </pc:sldChg>
      <pc:sldChg chg="addSp delSp modSp new mod">
        <pc:chgData name="Eelenna Welleman | Lievens Communicatie" userId="10a465fa-45f2-452b-94b6-6d33b4c04d14" providerId="ADAL" clId="{6C23FD4D-2843-4AA5-8A83-62AF4A29CDFE}" dt="2024-12-06T11:05:06.260" v="2543" actId="14826"/>
        <pc:sldMkLst>
          <pc:docMk/>
          <pc:sldMk cId="1721045110" sldId="442"/>
        </pc:sldMkLst>
      </pc:sldChg>
      <pc:sldChg chg="delSp new del mod">
        <pc:chgData name="Eelenna Welleman | Lievens Communicatie" userId="10a465fa-45f2-452b-94b6-6d33b4c04d14" providerId="ADAL" clId="{6C23FD4D-2843-4AA5-8A83-62AF4A29CDFE}" dt="2024-12-06T11:00:09.568" v="2287" actId="47"/>
        <pc:sldMkLst>
          <pc:docMk/>
          <pc:sldMk cId="3040649382" sldId="442"/>
        </pc:sldMkLst>
      </pc:sldChg>
      <pc:sldChg chg="addSp delSp modSp new mod">
        <pc:chgData name="Eelenna Welleman | Lievens Communicatie" userId="10a465fa-45f2-452b-94b6-6d33b4c04d14" providerId="ADAL" clId="{6C23FD4D-2843-4AA5-8A83-62AF4A29CDFE}" dt="2024-12-06T11:05:20.192" v="2546" actId="14100"/>
        <pc:sldMkLst>
          <pc:docMk/>
          <pc:sldMk cId="437850903" sldId="443"/>
        </pc:sldMkLst>
      </pc:sldChg>
      <pc:sldChg chg="addSp delSp modSp new mod">
        <pc:chgData name="Eelenna Welleman | Lievens Communicatie" userId="10a465fa-45f2-452b-94b6-6d33b4c04d14" providerId="ADAL" clId="{6C23FD4D-2843-4AA5-8A83-62AF4A29CDFE}" dt="2024-12-06T11:06:12.434" v="2554" actId="113"/>
        <pc:sldMkLst>
          <pc:docMk/>
          <pc:sldMk cId="185351914" sldId="444"/>
        </pc:sldMkLst>
        <pc:spChg chg="mod">
          <ac:chgData name="Eelenna Welleman | Lievens Communicatie" userId="10a465fa-45f2-452b-94b6-6d33b4c04d14" providerId="ADAL" clId="{6C23FD4D-2843-4AA5-8A83-62AF4A29CDFE}" dt="2024-12-06T11:04:14.300" v="2536" actId="20577"/>
          <ac:spMkLst>
            <pc:docMk/>
            <pc:sldMk cId="185351914" sldId="444"/>
            <ac:spMk id="3" creationId="{612422F0-5E3E-9523-9196-6A18A57D77A0}"/>
          </ac:spMkLst>
        </pc:spChg>
        <pc:spChg chg="mod">
          <ac:chgData name="Eelenna Welleman | Lievens Communicatie" userId="10a465fa-45f2-452b-94b6-6d33b4c04d14" providerId="ADAL" clId="{6C23FD4D-2843-4AA5-8A83-62AF4A29CDFE}" dt="2024-12-06T11:06:12.434" v="2554" actId="113"/>
          <ac:spMkLst>
            <pc:docMk/>
            <pc:sldMk cId="185351914" sldId="444"/>
            <ac:spMk id="4" creationId="{F5ACFF8E-AF45-B288-67EF-FD95691B3F15}"/>
          </ac:spMkLst>
        </pc:spChg>
        <pc:picChg chg="add mod">
          <ac:chgData name="Eelenna Welleman | Lievens Communicatie" userId="10a465fa-45f2-452b-94b6-6d33b4c04d14" providerId="ADAL" clId="{6C23FD4D-2843-4AA5-8A83-62AF4A29CDFE}" dt="2024-12-06T11:04:39.358" v="2541" actId="962"/>
          <ac:picMkLst>
            <pc:docMk/>
            <pc:sldMk cId="185351914" sldId="444"/>
            <ac:picMk id="8" creationId="{1DEB4A64-5E41-11A7-9B4B-E35FD4F12280}"/>
          </ac:picMkLst>
        </pc:picChg>
      </pc:sldChg>
      <pc:sldChg chg="addSp delSp modSp new mod ord">
        <pc:chgData name="Eelenna Welleman | Lievens Communicatie" userId="10a465fa-45f2-452b-94b6-6d33b4c04d14" providerId="ADAL" clId="{6C23FD4D-2843-4AA5-8A83-62AF4A29CDFE}" dt="2024-12-06T11:16:05.861" v="2977" actId="1076"/>
        <pc:sldMkLst>
          <pc:docMk/>
          <pc:sldMk cId="454997013" sldId="445"/>
        </pc:sldMkLst>
        <pc:spChg chg="mod">
          <ac:chgData name="Eelenna Welleman | Lievens Communicatie" userId="10a465fa-45f2-452b-94b6-6d33b4c04d14" providerId="ADAL" clId="{6C23FD4D-2843-4AA5-8A83-62AF4A29CDFE}" dt="2024-12-06T11:14:38.788" v="2745" actId="20577"/>
          <ac:spMkLst>
            <pc:docMk/>
            <pc:sldMk cId="454997013" sldId="445"/>
            <ac:spMk id="2" creationId="{A6A89267-FEFE-F6D1-0265-613F7D7A37A4}"/>
          </ac:spMkLst>
        </pc:spChg>
        <pc:spChg chg="mod">
          <ac:chgData name="Eelenna Welleman | Lievens Communicatie" userId="10a465fa-45f2-452b-94b6-6d33b4c04d14" providerId="ADAL" clId="{6C23FD4D-2843-4AA5-8A83-62AF4A29CDFE}" dt="2024-12-06T11:15:43.281" v="2967" actId="20577"/>
          <ac:spMkLst>
            <pc:docMk/>
            <pc:sldMk cId="454997013" sldId="445"/>
            <ac:spMk id="3" creationId="{485E2D96-045C-8657-8F10-02EBD16B9579}"/>
          </ac:spMkLst>
        </pc:spChg>
        <pc:picChg chg="add mod">
          <ac:chgData name="Eelenna Welleman | Lievens Communicatie" userId="10a465fa-45f2-452b-94b6-6d33b4c04d14" providerId="ADAL" clId="{6C23FD4D-2843-4AA5-8A83-62AF4A29CDFE}" dt="2024-12-06T11:16:05.861" v="2977" actId="1076"/>
          <ac:picMkLst>
            <pc:docMk/>
            <pc:sldMk cId="454997013" sldId="445"/>
            <ac:picMk id="7" creationId="{32C49C7E-041C-3582-208F-91493839DE96}"/>
          </ac:picMkLst>
        </pc:picChg>
      </pc:sldChg>
      <pc:sldChg chg="modSp new mod">
        <pc:chgData name="Eelenna Welleman | Lievens Communicatie" userId="10a465fa-45f2-452b-94b6-6d33b4c04d14" providerId="ADAL" clId="{6C23FD4D-2843-4AA5-8A83-62AF4A29CDFE}" dt="2024-12-06T11:20:20.791" v="3200" actId="113"/>
        <pc:sldMkLst>
          <pc:docMk/>
          <pc:sldMk cId="3162052657" sldId="446"/>
        </pc:sldMkLst>
        <pc:spChg chg="mod">
          <ac:chgData name="Eelenna Welleman | Lievens Communicatie" userId="10a465fa-45f2-452b-94b6-6d33b4c04d14" providerId="ADAL" clId="{6C23FD4D-2843-4AA5-8A83-62AF4A29CDFE}" dt="2024-12-06T11:17:21.314" v="3036" actId="20577"/>
          <ac:spMkLst>
            <pc:docMk/>
            <pc:sldMk cId="3162052657" sldId="446"/>
            <ac:spMk id="2" creationId="{223CB365-90F2-C460-EB8A-5C4856E1AAFE}"/>
          </ac:spMkLst>
        </pc:spChg>
        <pc:spChg chg="mod">
          <ac:chgData name="Eelenna Welleman | Lievens Communicatie" userId="10a465fa-45f2-452b-94b6-6d33b4c04d14" providerId="ADAL" clId="{6C23FD4D-2843-4AA5-8A83-62AF4A29CDFE}" dt="2024-12-06T11:20:20.791" v="3200" actId="113"/>
          <ac:spMkLst>
            <pc:docMk/>
            <pc:sldMk cId="3162052657" sldId="446"/>
            <ac:spMk id="3" creationId="{31FB4C86-BD8C-8CE5-5784-0005FFF7A7C7}"/>
          </ac:spMkLst>
        </pc:spChg>
      </pc:sldChg>
      <pc:sldChg chg="addSp modSp new modAnim">
        <pc:chgData name="Eelenna Welleman | Lievens Communicatie" userId="10a465fa-45f2-452b-94b6-6d33b4c04d14" providerId="ADAL" clId="{6C23FD4D-2843-4AA5-8A83-62AF4A29CDFE}" dt="2024-12-06T11:21:13.307" v="3202"/>
        <pc:sldMkLst>
          <pc:docMk/>
          <pc:sldMk cId="368192068" sldId="447"/>
        </pc:sldMkLst>
      </pc:sldChg>
      <pc:sldChg chg="addSp delSp modSp new mod ord">
        <pc:chgData name="Eelenna Welleman | Lievens Communicatie" userId="10a465fa-45f2-452b-94b6-6d33b4c04d14" providerId="ADAL" clId="{6C23FD4D-2843-4AA5-8A83-62AF4A29CDFE}" dt="2024-12-06T11:31:36.471" v="3370" actId="207"/>
        <pc:sldMkLst>
          <pc:docMk/>
          <pc:sldMk cId="3358767456" sldId="448"/>
        </pc:sldMkLst>
        <pc:spChg chg="mod">
          <ac:chgData name="Eelenna Welleman | Lievens Communicatie" userId="10a465fa-45f2-452b-94b6-6d33b4c04d14" providerId="ADAL" clId="{6C23FD4D-2843-4AA5-8A83-62AF4A29CDFE}" dt="2024-12-06T11:27:13.651" v="3326" actId="1076"/>
          <ac:spMkLst>
            <pc:docMk/>
            <pc:sldMk cId="3358767456" sldId="448"/>
            <ac:spMk id="2" creationId="{CF55DDE7-D9C8-D04A-C1E7-186600F9A18D}"/>
          </ac:spMkLst>
        </pc:spChg>
        <pc:graphicFrameChg chg="add mod">
          <ac:chgData name="Eelenna Welleman | Lievens Communicatie" userId="10a465fa-45f2-452b-94b6-6d33b4c04d14" providerId="ADAL" clId="{6C23FD4D-2843-4AA5-8A83-62AF4A29CDFE}" dt="2024-12-06T11:31:36.471" v="3370" actId="207"/>
          <ac:graphicFrameMkLst>
            <pc:docMk/>
            <pc:sldMk cId="3358767456" sldId="448"/>
            <ac:graphicFrameMk id="7" creationId="{0D22161C-04AC-1757-D3D6-E1E860222686}"/>
          </ac:graphicFrameMkLst>
        </pc:graphicFrameChg>
      </pc:sldChg>
      <pc:sldChg chg="addSp delSp modSp new mod modClrScheme chgLayout">
        <pc:chgData name="Eelenna Welleman | Lievens Communicatie" userId="10a465fa-45f2-452b-94b6-6d33b4c04d14" providerId="ADAL" clId="{6C23FD4D-2843-4AA5-8A83-62AF4A29CDFE}" dt="2024-12-06T11:30:02.950" v="3363" actId="26606"/>
        <pc:sldMkLst>
          <pc:docMk/>
          <pc:sldMk cId="1627467420" sldId="449"/>
        </pc:sldMkLst>
        <pc:spChg chg="add del">
          <ac:chgData name="Eelenna Welleman | Lievens Communicatie" userId="10a465fa-45f2-452b-94b6-6d33b4c04d14" providerId="ADAL" clId="{6C23FD4D-2843-4AA5-8A83-62AF4A29CDFE}" dt="2024-12-06T11:30:02.950" v="3363" actId="26606"/>
          <ac:spMkLst>
            <pc:docMk/>
            <pc:sldMk cId="1627467420" sldId="449"/>
            <ac:spMk id="3" creationId="{217BC93A-5766-E023-3910-1223DA9B4887}"/>
          </ac:spMkLst>
        </pc:spChg>
        <pc:spChg chg="add del mod">
          <ac:chgData name="Eelenna Welleman | Lievens Communicatie" userId="10a465fa-45f2-452b-94b6-6d33b4c04d14" providerId="ADAL" clId="{6C23FD4D-2843-4AA5-8A83-62AF4A29CDFE}" dt="2024-12-06T11:30:02.950" v="3363" actId="26606"/>
          <ac:spMkLst>
            <pc:docMk/>
            <pc:sldMk cId="1627467420" sldId="449"/>
            <ac:spMk id="5" creationId="{E068854F-3BC7-F694-81AD-8F982D073B38}"/>
          </ac:spMkLst>
        </pc:spChg>
        <pc:picChg chg="add mod">
          <ac:chgData name="Eelenna Welleman | Lievens Communicatie" userId="10a465fa-45f2-452b-94b6-6d33b4c04d14" providerId="ADAL" clId="{6C23FD4D-2843-4AA5-8A83-62AF4A29CDFE}" dt="2024-12-06T11:30:02.950" v="3363" actId="26606"/>
          <ac:picMkLst>
            <pc:docMk/>
            <pc:sldMk cId="1627467420" sldId="449"/>
            <ac:picMk id="7" creationId="{22149FD1-DD30-FBB6-23F8-169761137071}"/>
          </ac:picMkLst>
        </pc:picChg>
      </pc:sldChg>
      <pc:sldChg chg="modSp new del mod">
        <pc:chgData name="Eelenna Welleman | Lievens Communicatie" userId="10a465fa-45f2-452b-94b6-6d33b4c04d14" providerId="ADAL" clId="{6C23FD4D-2843-4AA5-8A83-62AF4A29CDFE}" dt="2024-12-09T16:06:30.660" v="3854" actId="47"/>
        <pc:sldMkLst>
          <pc:docMk/>
          <pc:sldMk cId="912665852" sldId="450"/>
        </pc:sldMkLst>
      </pc:sldChg>
    </pc:docChg>
  </pc:docChgLst>
  <pc:docChgLst>
    <pc:chgData name="Mirjam de Jong | Lievens Communicatie" userId="f643dc2d-4df7-4af4-886c-f9358377d08b" providerId="ADAL" clId="{A92759CF-983B-4571-A64C-F60B699B5D1F}"/>
    <pc:docChg chg="undo custSel addSld delSld modSld sldOrd">
      <pc:chgData name="Mirjam de Jong | Lievens Communicatie" userId="f643dc2d-4df7-4af4-886c-f9358377d08b" providerId="ADAL" clId="{A92759CF-983B-4571-A64C-F60B699B5D1F}" dt="2024-12-16T14:47:12.558" v="2444" actId="20577"/>
      <pc:docMkLst>
        <pc:docMk/>
      </pc:docMkLst>
      <pc:sldChg chg="modSp">
        <pc:chgData name="Mirjam de Jong | Lievens Communicatie" userId="f643dc2d-4df7-4af4-886c-f9358377d08b" providerId="ADAL" clId="{A92759CF-983B-4571-A64C-F60B699B5D1F}" dt="2024-12-16T14:03:49.945" v="1244" actId="20577"/>
        <pc:sldMkLst>
          <pc:docMk/>
          <pc:sldMk cId="14578846" sldId="416"/>
        </pc:sldMkLst>
        <pc:graphicFrameChg chg="mod">
          <ac:chgData name="Mirjam de Jong | Lievens Communicatie" userId="f643dc2d-4df7-4af4-886c-f9358377d08b" providerId="ADAL" clId="{A92759CF-983B-4571-A64C-F60B699B5D1F}" dt="2024-12-16T14:03:49.945" v="1244" actId="20577"/>
          <ac:graphicFrameMkLst>
            <pc:docMk/>
            <pc:sldMk cId="14578846" sldId="416"/>
            <ac:graphicFrameMk id="5" creationId="{90E112C5-3076-76B0-7274-822C526506BE}"/>
          </ac:graphicFrameMkLst>
        </pc:graphicFrameChg>
      </pc:sldChg>
      <pc:sldChg chg="modSp mod modCm">
        <pc:chgData name="Mirjam de Jong | Lievens Communicatie" userId="f643dc2d-4df7-4af4-886c-f9358377d08b" providerId="ADAL" clId="{A92759CF-983B-4571-A64C-F60B699B5D1F}" dt="2024-12-11T11:17:58.369" v="238"/>
        <pc:sldMkLst>
          <pc:docMk/>
          <pc:sldMk cId="776114368" sldId="434"/>
        </pc:sldMkLst>
        <pc:extLst>
          <p:ext xmlns:p="http://schemas.openxmlformats.org/presentationml/2006/main" uri="{D6D511B9-2390-475A-947B-AFAB55BFBCF1}">
            <pc226:cmChg xmlns:pc226="http://schemas.microsoft.com/office/powerpoint/2022/06/main/command" chg="mod">
              <pc226:chgData name="Mirjam de Jong | Lievens Communicatie" userId="f643dc2d-4df7-4af4-886c-f9358377d08b" providerId="ADAL" clId="{A92759CF-983B-4571-A64C-F60B699B5D1F}" dt="2024-12-11T11:17:58.369" v="238"/>
              <pc2:cmMkLst xmlns:pc2="http://schemas.microsoft.com/office/powerpoint/2019/9/main/command">
                <pc:docMk/>
                <pc:sldMk cId="776114368" sldId="434"/>
                <pc2:cmMk id="{2C821BE8-4DF7-4752-A1F3-75B0BF926D0C}"/>
              </pc2:cmMkLst>
            </pc226:cmChg>
          </p:ext>
        </pc:extLst>
      </pc:sldChg>
      <pc:sldChg chg="modSp mod">
        <pc:chgData name="Mirjam de Jong | Lievens Communicatie" userId="f643dc2d-4df7-4af4-886c-f9358377d08b" providerId="ADAL" clId="{A92759CF-983B-4571-A64C-F60B699B5D1F}" dt="2024-12-16T14:04:39.152" v="1292" actId="20577"/>
        <pc:sldMkLst>
          <pc:docMk/>
          <pc:sldMk cId="3497575906" sldId="436"/>
        </pc:sldMkLst>
        <pc:spChg chg="mod">
          <ac:chgData name="Mirjam de Jong | Lievens Communicatie" userId="f643dc2d-4df7-4af4-886c-f9358377d08b" providerId="ADAL" clId="{A92759CF-983B-4571-A64C-F60B699B5D1F}" dt="2024-12-16T14:04:39.152" v="1292" actId="20577"/>
          <ac:spMkLst>
            <pc:docMk/>
            <pc:sldMk cId="3497575906" sldId="436"/>
            <ac:spMk id="3" creationId="{F1FED46C-EA84-63B3-EC5C-B456934D4912}"/>
          </ac:spMkLst>
        </pc:spChg>
      </pc:sldChg>
      <pc:sldChg chg="modSp mod">
        <pc:chgData name="Mirjam de Jong | Lievens Communicatie" userId="f643dc2d-4df7-4af4-886c-f9358377d08b" providerId="ADAL" clId="{A92759CF-983B-4571-A64C-F60B699B5D1F}" dt="2024-12-16T14:06:22.930" v="1301" actId="6549"/>
        <pc:sldMkLst>
          <pc:docMk/>
          <pc:sldMk cId="2953256352" sldId="438"/>
        </pc:sldMkLst>
        <pc:spChg chg="mod">
          <ac:chgData name="Mirjam de Jong | Lievens Communicatie" userId="f643dc2d-4df7-4af4-886c-f9358377d08b" providerId="ADAL" clId="{A92759CF-983B-4571-A64C-F60B699B5D1F}" dt="2024-12-16T14:06:22.930" v="1301" actId="6549"/>
          <ac:spMkLst>
            <pc:docMk/>
            <pc:sldMk cId="2953256352" sldId="438"/>
            <ac:spMk id="3" creationId="{D38EEC2D-FE5D-D6D1-B892-BBC54AE17370}"/>
          </ac:spMkLst>
        </pc:spChg>
      </pc:sldChg>
      <pc:sldChg chg="modSp mod modCm">
        <pc:chgData name="Mirjam de Jong | Lievens Communicatie" userId="f643dc2d-4df7-4af4-886c-f9358377d08b" providerId="ADAL" clId="{A92759CF-983B-4571-A64C-F60B699B5D1F}" dt="2024-12-16T14:10:30.972" v="1344" actId="6549"/>
        <pc:sldMkLst>
          <pc:docMk/>
          <pc:sldMk cId="1652990283" sldId="440"/>
        </pc:sldMkLst>
        <pc:spChg chg="mod">
          <ac:chgData name="Mirjam de Jong | Lievens Communicatie" userId="f643dc2d-4df7-4af4-886c-f9358377d08b" providerId="ADAL" clId="{A92759CF-983B-4571-A64C-F60B699B5D1F}" dt="2024-12-16T14:10:30.972" v="1344" actId="6549"/>
          <ac:spMkLst>
            <pc:docMk/>
            <pc:sldMk cId="1652990283" sldId="440"/>
            <ac:spMk id="3" creationId="{5CDBDE7B-9B72-5CAB-4476-D90E1E0BEEE2}"/>
          </ac:spMkLst>
        </pc:spChg>
        <pc:picChg chg="mod">
          <ac:chgData name="Mirjam de Jong | Lievens Communicatie" userId="f643dc2d-4df7-4af4-886c-f9358377d08b" providerId="ADAL" clId="{A92759CF-983B-4571-A64C-F60B699B5D1F}" dt="2024-12-16T14:10:16.532" v="1343" actId="1076"/>
          <ac:picMkLst>
            <pc:docMk/>
            <pc:sldMk cId="1652990283" sldId="440"/>
            <ac:picMk id="5" creationId="{FB96D3D2-6063-4821-764C-EF4E4C0D1639}"/>
          </ac:picMkLst>
        </pc:picChg>
        <pc:extLst>
          <p:ext xmlns:p="http://schemas.openxmlformats.org/presentationml/2006/main" uri="{D6D511B9-2390-475A-947B-AFAB55BFBCF1}">
            <pc226:cmChg xmlns:pc226="http://schemas.microsoft.com/office/powerpoint/2022/06/main/command" chg="mod">
              <pc226:chgData name="Mirjam de Jong | Lievens Communicatie" userId="f643dc2d-4df7-4af4-886c-f9358377d08b" providerId="ADAL" clId="{A92759CF-983B-4571-A64C-F60B699B5D1F}" dt="2024-12-16T14:10:30.972" v="1344" actId="6549"/>
              <pc2:cmMkLst xmlns:pc2="http://schemas.microsoft.com/office/powerpoint/2019/9/main/command">
                <pc:docMk/>
                <pc:sldMk cId="1652990283" sldId="440"/>
                <pc2:cmMk id="{66E13418-5BF1-47E0-8363-700138676F5B}"/>
              </pc2:cmMkLst>
            </pc226:cmChg>
          </p:ext>
        </pc:extLst>
      </pc:sldChg>
      <pc:sldChg chg="modSp mod">
        <pc:chgData name="Mirjam de Jong | Lievens Communicatie" userId="f643dc2d-4df7-4af4-886c-f9358377d08b" providerId="ADAL" clId="{A92759CF-983B-4571-A64C-F60B699B5D1F}" dt="2024-12-11T08:44:18.337" v="4" actId="1076"/>
        <pc:sldMkLst>
          <pc:docMk/>
          <pc:sldMk cId="185351914" sldId="444"/>
        </pc:sldMkLst>
        <pc:spChg chg="mod">
          <ac:chgData name="Mirjam de Jong | Lievens Communicatie" userId="f643dc2d-4df7-4af4-886c-f9358377d08b" providerId="ADAL" clId="{A92759CF-983B-4571-A64C-F60B699B5D1F}" dt="2024-12-11T08:44:18.337" v="4" actId="1076"/>
          <ac:spMkLst>
            <pc:docMk/>
            <pc:sldMk cId="185351914" sldId="444"/>
            <ac:spMk id="4" creationId="{F5ACFF8E-AF45-B288-67EF-FD95691B3F15}"/>
          </ac:spMkLst>
        </pc:spChg>
      </pc:sldChg>
      <pc:sldChg chg="modSp mod">
        <pc:chgData name="Mirjam de Jong | Lievens Communicatie" userId="f643dc2d-4df7-4af4-886c-f9358377d08b" providerId="ADAL" clId="{A92759CF-983B-4571-A64C-F60B699B5D1F}" dt="2024-12-16T14:02:21.197" v="1243" actId="1076"/>
        <pc:sldMkLst>
          <pc:docMk/>
          <pc:sldMk cId="454997013" sldId="445"/>
        </pc:sldMkLst>
        <pc:spChg chg="mod">
          <ac:chgData name="Mirjam de Jong | Lievens Communicatie" userId="f643dc2d-4df7-4af4-886c-f9358377d08b" providerId="ADAL" clId="{A92759CF-983B-4571-A64C-F60B699B5D1F}" dt="2024-12-16T14:01:53.828" v="1236" actId="1076"/>
          <ac:spMkLst>
            <pc:docMk/>
            <pc:sldMk cId="454997013" sldId="445"/>
            <ac:spMk id="2" creationId="{A6A89267-FEFE-F6D1-0265-613F7D7A37A4}"/>
          </ac:spMkLst>
        </pc:spChg>
        <pc:spChg chg="mod">
          <ac:chgData name="Mirjam de Jong | Lievens Communicatie" userId="f643dc2d-4df7-4af4-886c-f9358377d08b" providerId="ADAL" clId="{A92759CF-983B-4571-A64C-F60B699B5D1F}" dt="2024-12-16T14:02:11.333" v="1241" actId="6549"/>
          <ac:spMkLst>
            <pc:docMk/>
            <pc:sldMk cId="454997013" sldId="445"/>
            <ac:spMk id="3" creationId="{485E2D96-045C-8657-8F10-02EBD16B9579}"/>
          </ac:spMkLst>
        </pc:spChg>
        <pc:picChg chg="mod">
          <ac:chgData name="Mirjam de Jong | Lievens Communicatie" userId="f643dc2d-4df7-4af4-886c-f9358377d08b" providerId="ADAL" clId="{A92759CF-983B-4571-A64C-F60B699B5D1F}" dt="2024-12-16T14:02:21.197" v="1243" actId="1076"/>
          <ac:picMkLst>
            <pc:docMk/>
            <pc:sldMk cId="454997013" sldId="445"/>
            <ac:picMk id="7" creationId="{32C49C7E-041C-3582-208F-91493839DE96}"/>
          </ac:picMkLst>
        </pc:picChg>
      </pc:sldChg>
      <pc:sldChg chg="ord">
        <pc:chgData name="Mirjam de Jong | Lievens Communicatie" userId="f643dc2d-4df7-4af4-886c-f9358377d08b" providerId="ADAL" clId="{A92759CF-983B-4571-A64C-F60B699B5D1F}" dt="2024-12-11T12:22:56.093" v="1027"/>
        <pc:sldMkLst>
          <pc:docMk/>
          <pc:sldMk cId="3358767456" sldId="448"/>
        </pc:sldMkLst>
      </pc:sldChg>
      <pc:sldChg chg="addSp delSp modSp mod modCm">
        <pc:chgData name="Mirjam de Jong | Lievens Communicatie" userId="f643dc2d-4df7-4af4-886c-f9358377d08b" providerId="ADAL" clId="{A92759CF-983B-4571-A64C-F60B699B5D1F}" dt="2024-12-16T14:08:33.280" v="1342" actId="113"/>
        <pc:sldMkLst>
          <pc:docMk/>
          <pc:sldMk cId="2273168926" sldId="451"/>
        </pc:sldMkLst>
        <pc:spChg chg="mod">
          <ac:chgData name="Mirjam de Jong | Lievens Communicatie" userId="f643dc2d-4df7-4af4-886c-f9358377d08b" providerId="ADAL" clId="{A92759CF-983B-4571-A64C-F60B699B5D1F}" dt="2024-12-11T12:15:52.322" v="919" actId="20577"/>
          <ac:spMkLst>
            <pc:docMk/>
            <pc:sldMk cId="2273168926" sldId="451"/>
            <ac:spMk id="2" creationId="{33CD5763-5B21-5E21-81C3-89B21494E57C}"/>
          </ac:spMkLst>
        </pc:spChg>
        <pc:spChg chg="mod">
          <ac:chgData name="Mirjam de Jong | Lievens Communicatie" userId="f643dc2d-4df7-4af4-886c-f9358377d08b" providerId="ADAL" clId="{A92759CF-983B-4571-A64C-F60B699B5D1F}" dt="2024-12-16T14:08:33.280" v="1342" actId="113"/>
          <ac:spMkLst>
            <pc:docMk/>
            <pc:sldMk cId="2273168926" sldId="451"/>
            <ac:spMk id="3" creationId="{4126F44F-9979-D5BD-9731-A8F4092CD1E9}"/>
          </ac:spMkLst>
        </pc:spChg>
        <pc:picChg chg="add mod modCrop">
          <ac:chgData name="Mirjam de Jong | Lievens Communicatie" userId="f643dc2d-4df7-4af4-886c-f9358377d08b" providerId="ADAL" clId="{A92759CF-983B-4571-A64C-F60B699B5D1F}" dt="2024-12-11T11:06:46.171" v="146" actId="1076"/>
          <ac:picMkLst>
            <pc:docMk/>
            <pc:sldMk cId="2273168926" sldId="451"/>
            <ac:picMk id="11" creationId="{E7D0367F-E62A-6A07-54B2-867DE46BB298}"/>
          </ac:picMkLst>
        </pc:picChg>
        <pc:extLst>
          <p:ext xmlns:p="http://schemas.openxmlformats.org/presentationml/2006/main" uri="{D6D511B9-2390-475A-947B-AFAB55BFBCF1}">
            <pc226:cmChg xmlns:pc226="http://schemas.microsoft.com/office/powerpoint/2022/06/main/command" chg="mod">
              <pc226:chgData name="Mirjam de Jong | Lievens Communicatie" userId="f643dc2d-4df7-4af4-886c-f9358377d08b" providerId="ADAL" clId="{A92759CF-983B-4571-A64C-F60B699B5D1F}" dt="2024-12-11T11:08:06.714" v="235" actId="20577"/>
              <pc2:cmMkLst xmlns:pc2="http://schemas.microsoft.com/office/powerpoint/2019/9/main/command">
                <pc:docMk/>
                <pc:sldMk cId="2273168926" sldId="451"/>
                <pc2:cmMk id="{B41EA611-71B5-4817-9FA4-AF6B92FB8377}"/>
              </pc2:cmMkLst>
            </pc226:cmChg>
          </p:ext>
        </pc:extLst>
      </pc:sldChg>
      <pc:sldChg chg="modSp del mod">
        <pc:chgData name="Mirjam de Jong | Lievens Communicatie" userId="f643dc2d-4df7-4af4-886c-f9358377d08b" providerId="ADAL" clId="{A92759CF-983B-4571-A64C-F60B699B5D1F}" dt="2024-12-11T11:21:21.223" v="295" actId="47"/>
        <pc:sldMkLst>
          <pc:docMk/>
          <pc:sldMk cId="776006782" sldId="452"/>
        </pc:sldMkLst>
      </pc:sldChg>
      <pc:sldChg chg="addSp delSp modSp add del mod">
        <pc:chgData name="Mirjam de Jong | Lievens Communicatie" userId="f643dc2d-4df7-4af4-886c-f9358377d08b" providerId="ADAL" clId="{A92759CF-983B-4571-A64C-F60B699B5D1F}" dt="2024-12-11T11:26:05.855" v="382" actId="1076"/>
        <pc:sldMkLst>
          <pc:docMk/>
          <pc:sldMk cId="840682824" sldId="452"/>
        </pc:sldMkLst>
        <pc:spChg chg="mod">
          <ac:chgData name="Mirjam de Jong | Lievens Communicatie" userId="f643dc2d-4df7-4af4-886c-f9358377d08b" providerId="ADAL" clId="{A92759CF-983B-4571-A64C-F60B699B5D1F}" dt="2024-12-11T11:25:57.464" v="380" actId="1076"/>
          <ac:spMkLst>
            <pc:docMk/>
            <pc:sldMk cId="840682824" sldId="452"/>
            <ac:spMk id="2" creationId="{47575E87-1DA0-59EF-599A-979330FCECAB}"/>
          </ac:spMkLst>
        </pc:spChg>
        <pc:picChg chg="add del mod">
          <ac:chgData name="Mirjam de Jong | Lievens Communicatie" userId="f643dc2d-4df7-4af4-886c-f9358377d08b" providerId="ADAL" clId="{A92759CF-983B-4571-A64C-F60B699B5D1F}" dt="2024-12-11T11:26:05.855" v="382" actId="1076"/>
          <ac:picMkLst>
            <pc:docMk/>
            <pc:sldMk cId="840682824" sldId="452"/>
            <ac:picMk id="4" creationId="{8CFFC18F-A9C3-D397-11CA-F9555A3F5BB7}"/>
          </ac:picMkLst>
        </pc:picChg>
      </pc:sldChg>
      <pc:sldChg chg="new del">
        <pc:chgData name="Mirjam de Jong | Lievens Communicatie" userId="f643dc2d-4df7-4af4-886c-f9358377d08b" providerId="ADAL" clId="{A92759CF-983B-4571-A64C-F60B699B5D1F}" dt="2024-12-11T11:20:43.131" v="242" actId="47"/>
        <pc:sldMkLst>
          <pc:docMk/>
          <pc:sldMk cId="1187320889" sldId="452"/>
        </pc:sldMkLst>
      </pc:sldChg>
      <pc:sldChg chg="addSp delSp modSp new del">
        <pc:chgData name="Mirjam de Jong | Lievens Communicatie" userId="f643dc2d-4df7-4af4-886c-f9358377d08b" providerId="ADAL" clId="{A92759CF-983B-4571-A64C-F60B699B5D1F}" dt="2024-12-11T11:25:38.066" v="374" actId="680"/>
        <pc:sldMkLst>
          <pc:docMk/>
          <pc:sldMk cId="2399140422" sldId="452"/>
        </pc:sldMkLst>
      </pc:sldChg>
      <pc:sldChg chg="new del">
        <pc:chgData name="Mirjam de Jong | Lievens Communicatie" userId="f643dc2d-4df7-4af4-886c-f9358377d08b" providerId="ADAL" clId="{A92759CF-983B-4571-A64C-F60B699B5D1F}" dt="2024-12-11T11:20:12.037" v="240" actId="680"/>
        <pc:sldMkLst>
          <pc:docMk/>
          <pc:sldMk cId="2491747473" sldId="452"/>
        </pc:sldMkLst>
      </pc:sldChg>
      <pc:sldChg chg="addSp delSp modSp del mod">
        <pc:chgData name="Mirjam de Jong | Lievens Communicatie" userId="f643dc2d-4df7-4af4-886c-f9358377d08b" providerId="ADAL" clId="{A92759CF-983B-4571-A64C-F60B699B5D1F}" dt="2024-12-11T11:23:49.636" v="306" actId="47"/>
        <pc:sldMkLst>
          <pc:docMk/>
          <pc:sldMk cId="3270778329" sldId="452"/>
        </pc:sldMkLst>
      </pc:sldChg>
      <pc:sldChg chg="del">
        <pc:chgData name="Mirjam de Jong | Lievens Communicatie" userId="f643dc2d-4df7-4af4-886c-f9358377d08b" providerId="ADAL" clId="{A92759CF-983B-4571-A64C-F60B699B5D1F}" dt="2024-12-11T11:28:49.753" v="383"/>
        <pc:sldMkLst>
          <pc:docMk/>
          <pc:sldMk cId="2410069823" sldId="453"/>
        </pc:sldMkLst>
      </pc:sldChg>
      <pc:sldChg chg="modSp mod">
        <pc:chgData name="Mirjam de Jong | Lievens Communicatie" userId="f643dc2d-4df7-4af4-886c-f9358377d08b" providerId="ADAL" clId="{A92759CF-983B-4571-A64C-F60B699B5D1F}" dt="2024-12-16T14:19:31.463" v="1431" actId="6549"/>
        <pc:sldMkLst>
          <pc:docMk/>
          <pc:sldMk cId="3137545580" sldId="453"/>
        </pc:sldMkLst>
        <pc:spChg chg="mod">
          <ac:chgData name="Mirjam de Jong | Lievens Communicatie" userId="f643dc2d-4df7-4af4-886c-f9358377d08b" providerId="ADAL" clId="{A92759CF-983B-4571-A64C-F60B699B5D1F}" dt="2024-12-11T11:29:16.101" v="470" actId="20577"/>
          <ac:spMkLst>
            <pc:docMk/>
            <pc:sldMk cId="3137545580" sldId="453"/>
            <ac:spMk id="2" creationId="{E11A6833-CC69-F83D-82BF-F5CAA5F7426F}"/>
          </ac:spMkLst>
        </pc:spChg>
        <pc:spChg chg="mod">
          <ac:chgData name="Mirjam de Jong | Lievens Communicatie" userId="f643dc2d-4df7-4af4-886c-f9358377d08b" providerId="ADAL" clId="{A92759CF-983B-4571-A64C-F60B699B5D1F}" dt="2024-12-16T14:19:31.463" v="1431" actId="6549"/>
          <ac:spMkLst>
            <pc:docMk/>
            <pc:sldMk cId="3137545580" sldId="453"/>
            <ac:spMk id="3" creationId="{FB75B295-5EC0-F651-D754-DFCA6BC0B8B9}"/>
          </ac:spMkLst>
        </pc:spChg>
      </pc:sldChg>
      <pc:sldChg chg="modSp mod">
        <pc:chgData name="Mirjam de Jong | Lievens Communicatie" userId="f643dc2d-4df7-4af4-886c-f9358377d08b" providerId="ADAL" clId="{A92759CF-983B-4571-A64C-F60B699B5D1F}" dt="2024-12-16T14:05:25.154" v="1293" actId="6549"/>
        <pc:sldMkLst>
          <pc:docMk/>
          <pc:sldMk cId="763497396" sldId="455"/>
        </pc:sldMkLst>
      </pc:sldChg>
      <pc:sldChg chg="modSp mod">
        <pc:chgData name="Mirjam de Jong | Lievens Communicatie" userId="f643dc2d-4df7-4af4-886c-f9358377d08b" providerId="ADAL" clId="{A92759CF-983B-4571-A64C-F60B699B5D1F}" dt="2024-12-16T14:00:24.082" v="1170" actId="6549"/>
        <pc:sldMkLst>
          <pc:docMk/>
          <pc:sldMk cId="3771057356" sldId="461"/>
        </pc:sldMkLst>
        <pc:spChg chg="mod">
          <ac:chgData name="Mirjam de Jong | Lievens Communicatie" userId="f643dc2d-4df7-4af4-886c-f9358377d08b" providerId="ADAL" clId="{A92759CF-983B-4571-A64C-F60B699B5D1F}" dt="2024-12-16T14:00:24.082" v="1170" actId="6549"/>
          <ac:spMkLst>
            <pc:docMk/>
            <pc:sldMk cId="3771057356" sldId="461"/>
            <ac:spMk id="3" creationId="{BBE785C1-49F2-1FF6-AC7C-EA3265A01CA2}"/>
          </ac:spMkLst>
        </pc:spChg>
      </pc:sldChg>
      <pc:sldChg chg="modSp mod">
        <pc:chgData name="Mirjam de Jong | Lievens Communicatie" userId="f643dc2d-4df7-4af4-886c-f9358377d08b" providerId="ADAL" clId="{A92759CF-983B-4571-A64C-F60B699B5D1F}" dt="2024-12-16T14:29:42.671" v="2303" actId="20577"/>
        <pc:sldMkLst>
          <pc:docMk/>
          <pc:sldMk cId="990878786" sldId="462"/>
        </pc:sldMkLst>
        <pc:spChg chg="mod">
          <ac:chgData name="Mirjam de Jong | Lievens Communicatie" userId="f643dc2d-4df7-4af4-886c-f9358377d08b" providerId="ADAL" clId="{A92759CF-983B-4571-A64C-F60B699B5D1F}" dt="2024-12-16T14:29:42.671" v="2303" actId="20577"/>
          <ac:spMkLst>
            <pc:docMk/>
            <pc:sldMk cId="990878786" sldId="462"/>
            <ac:spMk id="3" creationId="{905EA882-2B41-56E3-7326-729858576D58}"/>
          </ac:spMkLst>
        </pc:spChg>
      </pc:sldChg>
      <pc:sldChg chg="modSp mod">
        <pc:chgData name="Mirjam de Jong | Lievens Communicatie" userId="f643dc2d-4df7-4af4-886c-f9358377d08b" providerId="ADAL" clId="{A92759CF-983B-4571-A64C-F60B699B5D1F}" dt="2024-12-16T14:47:12.558" v="2444" actId="20577"/>
        <pc:sldMkLst>
          <pc:docMk/>
          <pc:sldMk cId="3365905797" sldId="463"/>
        </pc:sldMkLst>
        <pc:spChg chg="mod">
          <ac:chgData name="Mirjam de Jong | Lievens Communicatie" userId="f643dc2d-4df7-4af4-886c-f9358377d08b" providerId="ADAL" clId="{A92759CF-983B-4571-A64C-F60B699B5D1F}" dt="2024-12-16T14:22:38.909" v="1677" actId="6549"/>
          <ac:spMkLst>
            <pc:docMk/>
            <pc:sldMk cId="3365905797" sldId="463"/>
            <ac:spMk id="2" creationId="{53D0CABD-02B9-B333-40AD-1BE66FC7F7A0}"/>
          </ac:spMkLst>
        </pc:spChg>
        <pc:spChg chg="mod">
          <ac:chgData name="Mirjam de Jong | Lievens Communicatie" userId="f643dc2d-4df7-4af4-886c-f9358377d08b" providerId="ADAL" clId="{A92759CF-983B-4571-A64C-F60B699B5D1F}" dt="2024-12-16T14:47:12.558" v="2444" actId="20577"/>
          <ac:spMkLst>
            <pc:docMk/>
            <pc:sldMk cId="3365905797" sldId="463"/>
            <ac:spMk id="3" creationId="{7222C4F7-8615-C464-3028-B0BCAAF1178D}"/>
          </ac:spMkLst>
        </pc:spChg>
      </pc:sldChg>
    </pc:docChg>
  </pc:docChgLst>
</pc:chgInfo>
</file>

<file path=ppt/comments/modernComment_1A0_DE749E.xml><?xml version="1.0" encoding="utf-8"?>
<p188:cmLst xmlns:a="http://schemas.openxmlformats.org/drawingml/2006/main" xmlns:r="http://schemas.openxmlformats.org/officeDocument/2006/relationships" xmlns:p188="http://schemas.microsoft.com/office/powerpoint/2018/8/main">
  <p188:cm id="{FA20EB9C-4183-4C83-9413-EF0046706462}" authorId="{C5991A0C-DF35-A2E3-6159-B1FBB0691E79}" created="2024-12-11T11:35:41.080">
    <pc:sldMkLst xmlns:pc="http://schemas.microsoft.com/office/powerpoint/2013/main/command">
      <pc:docMk/>
      <pc:sldMk cId="14578846" sldId="416"/>
    </pc:sldMkLst>
    <p188:txBody>
      <a:bodyPr/>
      <a:lstStyle/>
      <a:p>
        <a:r>
          <a:rPr lang="nl-NL"/>
          <a:t>Bij de Q&amp;A hebben we staan: De Zuidwestelijke Delta zorgt ervoor dat via verschillende uitvoeringsstrategieën en -programma’s maatregelen worden ontwikkeld en uitgevoerd. De meerwaarde zit hem erin deze en andere relevante thema’s in samenhang op te pakken: gebiedsgericht en in combinatie met maatschappelijke transities. Daarnaast zijn er goede contacten met de ministeries en landelijke partijen, waardoor we invloed hebben op besluitvorming.</a:t>
        </a:r>
      </a:p>
    </p188:txBody>
    <p188:extLst>
      <p:ext xmlns:p="http://schemas.openxmlformats.org/presentationml/2006/main" uri="{57CB4572-C831-44C2-8A1C-0ADB6CCDFE69}">
        <p223:reactions xmlns:p223="http://schemas.microsoft.com/office/powerpoint/2022/03/main">
          <p223:rxn type="👍">
            <p223:instance time="2024-12-11T15:06:57.947" authorId="{49E9E684-5510-7F6D-3ED8-BC405565BCB7}"/>
          </p223:rxn>
        </p223:reactions>
      </p:ext>
    </p188:extLst>
  </p188:cm>
</p188:cmLst>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CCFE8-A4B8-4022-86B8-03BAC1FBE3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AAB888-CC67-416F-B11A-24857ACCF9F1}">
      <dgm:prSet custT="1"/>
      <dgm:spPr/>
      <dgm:t>
        <a:bodyPr/>
        <a:lstStyle/>
        <a:p>
          <a:pPr>
            <a:lnSpc>
              <a:spcPct val="100000"/>
            </a:lnSpc>
          </a:pPr>
          <a:r>
            <a:rPr lang="nl-NL" sz="2000" kern="1200" dirty="0"/>
            <a:t>We brengen </a:t>
          </a:r>
          <a:r>
            <a:rPr lang="nl-NL" sz="2000" kern="1200" dirty="0">
              <a:solidFill>
                <a:prstClr val="black">
                  <a:hueOff val="0"/>
                  <a:satOff val="0"/>
                  <a:lumOff val="0"/>
                  <a:alphaOff val="0"/>
                </a:prstClr>
              </a:solidFill>
              <a:latin typeface="Calibri"/>
              <a:ea typeface="+mn-ea"/>
              <a:cs typeface="+mn-cs"/>
            </a:rPr>
            <a:t>programma’s</a:t>
          </a:r>
          <a:r>
            <a:rPr lang="nl-NL" sz="2000" kern="1200" dirty="0"/>
            <a:t> rond water en klimaat samen</a:t>
          </a:r>
          <a:endParaRPr lang="en-US" sz="2000" kern="1200" dirty="0"/>
        </a:p>
      </dgm:t>
    </dgm:pt>
    <dgm:pt modelId="{53EDE3F5-D834-4825-ADA9-5BB74C38599E}" type="parTrans" cxnId="{69450B24-467B-44C4-BEAE-406933301901}">
      <dgm:prSet/>
      <dgm:spPr/>
      <dgm:t>
        <a:bodyPr/>
        <a:lstStyle/>
        <a:p>
          <a:endParaRPr lang="en-US"/>
        </a:p>
      </dgm:t>
    </dgm:pt>
    <dgm:pt modelId="{4653EB8D-FB58-4EBC-B21B-43AF4BE325E0}" type="sibTrans" cxnId="{69450B24-467B-44C4-BEAE-406933301901}">
      <dgm:prSet/>
      <dgm:spPr/>
      <dgm:t>
        <a:bodyPr/>
        <a:lstStyle/>
        <a:p>
          <a:endParaRPr lang="en-US"/>
        </a:p>
      </dgm:t>
    </dgm:pt>
    <dgm:pt modelId="{52D2D714-F87F-468E-AC07-D6F1469183E8}">
      <dgm:prSet/>
      <dgm:spPr/>
      <dgm:t>
        <a:bodyPr/>
        <a:lstStyle/>
        <a:p>
          <a:pPr>
            <a:lnSpc>
              <a:spcPct val="100000"/>
            </a:lnSpc>
          </a:pPr>
          <a:endParaRPr lang="en-US" dirty="0"/>
        </a:p>
      </dgm:t>
    </dgm:pt>
    <dgm:pt modelId="{28BA1FD7-66B2-46F6-816D-719FED02708E}" type="parTrans" cxnId="{0E50FFD2-31B6-4195-A7AC-BE53BE5B138A}">
      <dgm:prSet/>
      <dgm:spPr/>
      <dgm:t>
        <a:bodyPr/>
        <a:lstStyle/>
        <a:p>
          <a:endParaRPr lang="en-US"/>
        </a:p>
      </dgm:t>
    </dgm:pt>
    <dgm:pt modelId="{64A84718-27D6-46A3-B8E8-1FEE435BC826}" type="sibTrans" cxnId="{0E50FFD2-31B6-4195-A7AC-BE53BE5B138A}">
      <dgm:prSet/>
      <dgm:spPr/>
      <dgm:t>
        <a:bodyPr/>
        <a:lstStyle/>
        <a:p>
          <a:endParaRPr lang="en-US"/>
        </a:p>
      </dgm:t>
    </dgm:pt>
    <dgm:pt modelId="{55778947-9340-4084-8014-744923546253}">
      <dgm:prSet/>
      <dgm:spPr/>
      <dgm:t>
        <a:bodyPr/>
        <a:lstStyle/>
        <a:p>
          <a:pPr>
            <a:lnSpc>
              <a:spcPct val="100000"/>
            </a:lnSpc>
          </a:pPr>
          <a:r>
            <a:rPr lang="nl-NL" dirty="0"/>
            <a:t>We brengen alle kennis en kennisvragen van de regio samen </a:t>
          </a:r>
          <a:endParaRPr lang="en-US" dirty="0"/>
        </a:p>
      </dgm:t>
    </dgm:pt>
    <dgm:pt modelId="{B7F21FCC-0B8E-4179-9CF5-45D2A95530D6}" type="parTrans" cxnId="{F63E75CE-6846-4831-BD5E-AD9F8B281A78}">
      <dgm:prSet/>
      <dgm:spPr/>
      <dgm:t>
        <a:bodyPr/>
        <a:lstStyle/>
        <a:p>
          <a:endParaRPr lang="en-US"/>
        </a:p>
      </dgm:t>
    </dgm:pt>
    <dgm:pt modelId="{35A3268D-1805-40D0-8CFC-3B4411A08263}" type="sibTrans" cxnId="{F63E75CE-6846-4831-BD5E-AD9F8B281A78}">
      <dgm:prSet/>
      <dgm:spPr/>
      <dgm:t>
        <a:bodyPr/>
        <a:lstStyle/>
        <a:p>
          <a:endParaRPr lang="en-US"/>
        </a:p>
      </dgm:t>
    </dgm:pt>
    <dgm:pt modelId="{EF691092-A147-462F-8489-D359CA763803}">
      <dgm:prSet/>
      <dgm:spPr/>
      <dgm:t>
        <a:bodyPr/>
        <a:lstStyle/>
        <a:p>
          <a:pPr>
            <a:lnSpc>
              <a:spcPct val="100000"/>
            </a:lnSpc>
          </a:pPr>
          <a:r>
            <a:rPr lang="nl-NL" dirty="0"/>
            <a:t>We brengen via concrete projecten en pilots plannen in de praktijk</a:t>
          </a:r>
          <a:endParaRPr lang="en-US" dirty="0"/>
        </a:p>
      </dgm:t>
    </dgm:pt>
    <dgm:pt modelId="{377F4625-8266-4A4A-ACB2-293BAB1573C8}" type="parTrans" cxnId="{F4EEA4A9-3818-4CE6-A293-65A7B1986F5A}">
      <dgm:prSet/>
      <dgm:spPr/>
      <dgm:t>
        <a:bodyPr/>
        <a:lstStyle/>
        <a:p>
          <a:endParaRPr lang="en-US"/>
        </a:p>
      </dgm:t>
    </dgm:pt>
    <dgm:pt modelId="{BC3BD4B6-F14D-42D5-8E89-7D16B3FF7C21}" type="sibTrans" cxnId="{F4EEA4A9-3818-4CE6-A293-65A7B1986F5A}">
      <dgm:prSet/>
      <dgm:spPr/>
      <dgm:t>
        <a:bodyPr/>
        <a:lstStyle/>
        <a:p>
          <a:endParaRPr lang="en-US"/>
        </a:p>
      </dgm:t>
    </dgm:pt>
    <dgm:pt modelId="{BCB9A762-D0E1-4B0E-8E93-962B7679BAC0}">
      <dgm:prSet/>
      <dgm:spPr/>
      <dgm:t>
        <a:bodyPr/>
        <a:lstStyle/>
        <a:p>
          <a:pPr>
            <a:lnSpc>
              <a:spcPct val="100000"/>
            </a:lnSpc>
          </a:pPr>
          <a:r>
            <a:rPr lang="nl-NL" noProof="0" dirty="0"/>
            <a:t>Door samen te werken pakken we problemen beter aan. We ontwikkelen oplossingen in samenhang met andere onderwerpen, zoals natuur en economie</a:t>
          </a:r>
        </a:p>
      </dgm:t>
    </dgm:pt>
    <dgm:pt modelId="{08A22434-FD1A-426E-A35E-FE92326CD3FF}" type="parTrans" cxnId="{0BDA4353-3123-4FBB-A6A7-5BD7AB120FCF}">
      <dgm:prSet/>
      <dgm:spPr/>
      <dgm:t>
        <a:bodyPr/>
        <a:lstStyle/>
        <a:p>
          <a:endParaRPr lang="nl-NL"/>
        </a:p>
      </dgm:t>
    </dgm:pt>
    <dgm:pt modelId="{6948381C-894C-46C0-AFD3-004426047E7B}" type="sibTrans" cxnId="{0BDA4353-3123-4FBB-A6A7-5BD7AB120FCF}">
      <dgm:prSet/>
      <dgm:spPr/>
      <dgm:t>
        <a:bodyPr/>
        <a:lstStyle/>
        <a:p>
          <a:endParaRPr lang="nl-NL"/>
        </a:p>
      </dgm:t>
    </dgm:pt>
    <dgm:pt modelId="{31543412-F715-4191-B97B-77BD957C3FC6}" type="pres">
      <dgm:prSet presAssocID="{51CCCFE8-A4B8-4022-86B8-03BAC1FBE3FF}" presName="root" presStyleCnt="0">
        <dgm:presLayoutVars>
          <dgm:dir/>
          <dgm:resizeHandles val="exact"/>
        </dgm:presLayoutVars>
      </dgm:prSet>
      <dgm:spPr/>
    </dgm:pt>
    <dgm:pt modelId="{8AF89DB9-3ED2-40EA-8BCC-127D382EFFEA}" type="pres">
      <dgm:prSet presAssocID="{9BAAB888-CC67-416F-B11A-24857ACCF9F1}" presName="compNode" presStyleCnt="0"/>
      <dgm:spPr/>
    </dgm:pt>
    <dgm:pt modelId="{C7D7F87C-5E8C-4009-A92E-30202835EE73}" type="pres">
      <dgm:prSet presAssocID="{9BAAB888-CC67-416F-B11A-24857ACCF9F1}" presName="bgRect" presStyleLbl="bgShp" presStyleIdx="0" presStyleCnt="4"/>
      <dgm:spPr>
        <a:xfrm>
          <a:off x="0" y="1613"/>
          <a:ext cx="10248000" cy="817563"/>
        </a:xfrm>
        <a:prstGeom prst="roundRect">
          <a:avLst>
            <a:gd name="adj" fmla="val 10000"/>
          </a:avLst>
        </a:prstGeom>
        <a:solidFill>
          <a:srgbClr val="40A659">
            <a:tint val="40000"/>
            <a:hueOff val="0"/>
            <a:satOff val="0"/>
            <a:lumOff val="0"/>
            <a:alphaOff val="0"/>
          </a:srgbClr>
        </a:solidFill>
        <a:ln>
          <a:noFill/>
        </a:ln>
        <a:effectLst/>
      </dgm:spPr>
    </dgm:pt>
    <dgm:pt modelId="{4EC64877-01DE-4FB5-8439-4B1E32AF1E16}" type="pres">
      <dgm:prSet presAssocID="{9BAAB888-CC67-416F-B11A-24857ACCF9F1}"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terman met effen opvulling"/>
        </a:ext>
      </dgm:extLst>
    </dgm:pt>
    <dgm:pt modelId="{B9CFA1ED-DA12-4B56-BFA6-54D443565908}" type="pres">
      <dgm:prSet presAssocID="{9BAAB888-CC67-416F-B11A-24857ACCF9F1}" presName="spaceRect" presStyleCnt="0"/>
      <dgm:spPr/>
    </dgm:pt>
    <dgm:pt modelId="{ADF9AC2C-4873-4466-88D2-05BC46EBE0E7}" type="pres">
      <dgm:prSet presAssocID="{9BAAB888-CC67-416F-B11A-24857ACCF9F1}" presName="parTx" presStyleLbl="revTx" presStyleIdx="0" presStyleCnt="5">
        <dgm:presLayoutVars>
          <dgm:chMax val="0"/>
          <dgm:chPref val="0"/>
        </dgm:presLayoutVars>
      </dgm:prSet>
      <dgm:spPr/>
    </dgm:pt>
    <dgm:pt modelId="{CF5B32B9-C37C-4A11-A9B1-1F90C2C2BD69}" type="pres">
      <dgm:prSet presAssocID="{9BAAB888-CC67-416F-B11A-24857ACCF9F1}" presName="desTx" presStyleLbl="revTx" presStyleIdx="1" presStyleCnt="5">
        <dgm:presLayoutVars/>
      </dgm:prSet>
      <dgm:spPr/>
    </dgm:pt>
    <dgm:pt modelId="{06A313BE-F5A8-44BB-BDCA-A9F9DD286C04}" type="pres">
      <dgm:prSet presAssocID="{4653EB8D-FB58-4EBC-B21B-43AF4BE325E0}" presName="sibTrans" presStyleCnt="0"/>
      <dgm:spPr/>
    </dgm:pt>
    <dgm:pt modelId="{9D5243E7-ABF2-4810-8299-42F97CA340E6}" type="pres">
      <dgm:prSet presAssocID="{55778947-9340-4084-8014-744923546253}" presName="compNode" presStyleCnt="0"/>
      <dgm:spPr/>
    </dgm:pt>
    <dgm:pt modelId="{BFA7023E-C007-49EF-9647-B2BCE09DC569}" type="pres">
      <dgm:prSet presAssocID="{55778947-9340-4084-8014-744923546253}" presName="bgRect" presStyleLbl="bgShp" presStyleIdx="1" presStyleCnt="4"/>
      <dgm:spPr>
        <a:ln>
          <a:noFill/>
        </a:ln>
      </dgm:spPr>
    </dgm:pt>
    <dgm:pt modelId="{1FC246BF-1078-41DD-A389-AAAE4D08B8DD}" type="pres">
      <dgm:prSet presAssocID="{55778947-9340-4084-8014-74492354625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846CBA0-F737-4533-A2FE-E6E5A92B4AA3}" type="pres">
      <dgm:prSet presAssocID="{55778947-9340-4084-8014-744923546253}" presName="spaceRect" presStyleCnt="0"/>
      <dgm:spPr/>
    </dgm:pt>
    <dgm:pt modelId="{CA49F2F5-E4F3-4A39-9B12-3349DCA20CBA}" type="pres">
      <dgm:prSet presAssocID="{55778947-9340-4084-8014-744923546253}" presName="parTx" presStyleLbl="revTx" presStyleIdx="2" presStyleCnt="5">
        <dgm:presLayoutVars>
          <dgm:chMax val="0"/>
          <dgm:chPref val="0"/>
        </dgm:presLayoutVars>
      </dgm:prSet>
      <dgm:spPr/>
    </dgm:pt>
    <dgm:pt modelId="{5662BF37-94E5-4A3C-922B-39CF0F105024}" type="pres">
      <dgm:prSet presAssocID="{35A3268D-1805-40D0-8CFC-3B4411A08263}" presName="sibTrans" presStyleCnt="0"/>
      <dgm:spPr/>
    </dgm:pt>
    <dgm:pt modelId="{B0637C7D-4063-45F8-8FA0-2F345CE1FB97}" type="pres">
      <dgm:prSet presAssocID="{EF691092-A147-462F-8489-D359CA763803}" presName="compNode" presStyleCnt="0"/>
      <dgm:spPr/>
    </dgm:pt>
    <dgm:pt modelId="{D7BB651C-D468-44A3-AF36-E70C3D507909}" type="pres">
      <dgm:prSet presAssocID="{EF691092-A147-462F-8489-D359CA763803}" presName="bgRect" presStyleLbl="bgShp" presStyleIdx="2" presStyleCnt="4"/>
      <dgm:spPr/>
    </dgm:pt>
    <dgm:pt modelId="{9B768805-60F6-4852-B472-372F33097E72}" type="pres">
      <dgm:prSet presAssocID="{EF691092-A147-462F-8489-D359CA76380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lembord met aantal vinkjes met effen opvulling"/>
        </a:ext>
      </dgm:extLst>
    </dgm:pt>
    <dgm:pt modelId="{0BA2EA85-888A-40EF-B3F0-BECF13D8E1DF}" type="pres">
      <dgm:prSet presAssocID="{EF691092-A147-462F-8489-D359CA763803}" presName="spaceRect" presStyleCnt="0"/>
      <dgm:spPr/>
    </dgm:pt>
    <dgm:pt modelId="{DE7EFCC4-F013-4693-AEC5-2F4944162B3D}" type="pres">
      <dgm:prSet presAssocID="{EF691092-A147-462F-8489-D359CA763803}" presName="parTx" presStyleLbl="revTx" presStyleIdx="3" presStyleCnt="5">
        <dgm:presLayoutVars>
          <dgm:chMax val="0"/>
          <dgm:chPref val="0"/>
        </dgm:presLayoutVars>
      </dgm:prSet>
      <dgm:spPr/>
    </dgm:pt>
    <dgm:pt modelId="{08D862D2-7FB7-47CE-91C2-EE1FEA5B96E4}" type="pres">
      <dgm:prSet presAssocID="{BC3BD4B6-F14D-42D5-8E89-7D16B3FF7C21}" presName="sibTrans" presStyleCnt="0"/>
      <dgm:spPr/>
    </dgm:pt>
    <dgm:pt modelId="{FD44ECDC-990A-4816-A558-A3FDF8E2CF6B}" type="pres">
      <dgm:prSet presAssocID="{BCB9A762-D0E1-4B0E-8E93-962B7679BAC0}" presName="compNode" presStyleCnt="0"/>
      <dgm:spPr/>
    </dgm:pt>
    <dgm:pt modelId="{BE31224C-8B11-4E77-B5DC-5CF09856743F}" type="pres">
      <dgm:prSet presAssocID="{BCB9A762-D0E1-4B0E-8E93-962B7679BAC0}" presName="bgRect" presStyleLbl="bgShp" presStyleIdx="3" presStyleCnt="4"/>
      <dgm:spPr/>
    </dgm:pt>
    <dgm:pt modelId="{4DD3F11F-C877-405E-897D-05E8EBC90D79}" type="pres">
      <dgm:prSet presAssocID="{BCB9A762-D0E1-4B0E-8E93-962B7679BAC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ost silhouet"/>
        </a:ext>
      </dgm:extLst>
    </dgm:pt>
    <dgm:pt modelId="{3286B524-45ED-4D07-9BCD-FA16C998BB97}" type="pres">
      <dgm:prSet presAssocID="{BCB9A762-D0E1-4B0E-8E93-962B7679BAC0}" presName="spaceRect" presStyleCnt="0"/>
      <dgm:spPr/>
    </dgm:pt>
    <dgm:pt modelId="{A168CBA1-16FB-4600-9A91-53483563FAB5}" type="pres">
      <dgm:prSet presAssocID="{BCB9A762-D0E1-4B0E-8E93-962B7679BAC0}" presName="parTx" presStyleLbl="revTx" presStyleIdx="4" presStyleCnt="5">
        <dgm:presLayoutVars>
          <dgm:chMax val="0"/>
          <dgm:chPref val="0"/>
        </dgm:presLayoutVars>
      </dgm:prSet>
      <dgm:spPr/>
    </dgm:pt>
  </dgm:ptLst>
  <dgm:cxnLst>
    <dgm:cxn modelId="{4BDF1907-040E-4C2A-8555-4B63334748AA}" type="presOf" srcId="{BCB9A762-D0E1-4B0E-8E93-962B7679BAC0}" destId="{A168CBA1-16FB-4600-9A91-53483563FAB5}" srcOrd="0" destOrd="0" presId="urn:microsoft.com/office/officeart/2018/2/layout/IconVerticalSolidList"/>
    <dgm:cxn modelId="{69450B24-467B-44C4-BEAE-406933301901}" srcId="{51CCCFE8-A4B8-4022-86B8-03BAC1FBE3FF}" destId="{9BAAB888-CC67-416F-B11A-24857ACCF9F1}" srcOrd="0" destOrd="0" parTransId="{53EDE3F5-D834-4825-ADA9-5BB74C38599E}" sibTransId="{4653EB8D-FB58-4EBC-B21B-43AF4BE325E0}"/>
    <dgm:cxn modelId="{8E882D30-EF82-4F30-ADFB-7DCDBB2C70F4}" type="presOf" srcId="{51CCCFE8-A4B8-4022-86B8-03BAC1FBE3FF}" destId="{31543412-F715-4191-B97B-77BD957C3FC6}" srcOrd="0" destOrd="0" presId="urn:microsoft.com/office/officeart/2018/2/layout/IconVerticalSolidList"/>
    <dgm:cxn modelId="{B4065A33-FA23-4B25-911E-9C6F649CF9BA}" type="presOf" srcId="{55778947-9340-4084-8014-744923546253}" destId="{CA49F2F5-E4F3-4A39-9B12-3349DCA20CBA}" srcOrd="0" destOrd="0" presId="urn:microsoft.com/office/officeart/2018/2/layout/IconVerticalSolidList"/>
    <dgm:cxn modelId="{69BE5D68-50A1-4CFB-9468-AABB7A0A7CC3}" type="presOf" srcId="{9BAAB888-CC67-416F-B11A-24857ACCF9F1}" destId="{ADF9AC2C-4873-4466-88D2-05BC46EBE0E7}" srcOrd="0" destOrd="0" presId="urn:microsoft.com/office/officeart/2018/2/layout/IconVerticalSolidList"/>
    <dgm:cxn modelId="{0BDA4353-3123-4FBB-A6A7-5BD7AB120FCF}" srcId="{51CCCFE8-A4B8-4022-86B8-03BAC1FBE3FF}" destId="{BCB9A762-D0E1-4B0E-8E93-962B7679BAC0}" srcOrd="3" destOrd="0" parTransId="{08A22434-FD1A-426E-A35E-FE92326CD3FF}" sibTransId="{6948381C-894C-46C0-AFD3-004426047E7B}"/>
    <dgm:cxn modelId="{F4EEA4A9-3818-4CE6-A293-65A7B1986F5A}" srcId="{51CCCFE8-A4B8-4022-86B8-03BAC1FBE3FF}" destId="{EF691092-A147-462F-8489-D359CA763803}" srcOrd="2" destOrd="0" parTransId="{377F4625-8266-4A4A-ACB2-293BAB1573C8}" sibTransId="{BC3BD4B6-F14D-42D5-8E89-7D16B3FF7C21}"/>
    <dgm:cxn modelId="{F63E75CE-6846-4831-BD5E-AD9F8B281A78}" srcId="{51CCCFE8-A4B8-4022-86B8-03BAC1FBE3FF}" destId="{55778947-9340-4084-8014-744923546253}" srcOrd="1" destOrd="0" parTransId="{B7F21FCC-0B8E-4179-9CF5-45D2A95530D6}" sibTransId="{35A3268D-1805-40D0-8CFC-3B4411A08263}"/>
    <dgm:cxn modelId="{B77F5AD2-8126-4706-A165-B995F6B0D464}" type="presOf" srcId="{EF691092-A147-462F-8489-D359CA763803}" destId="{DE7EFCC4-F013-4693-AEC5-2F4944162B3D}" srcOrd="0" destOrd="0" presId="urn:microsoft.com/office/officeart/2018/2/layout/IconVerticalSolidList"/>
    <dgm:cxn modelId="{0E50FFD2-31B6-4195-A7AC-BE53BE5B138A}" srcId="{9BAAB888-CC67-416F-B11A-24857ACCF9F1}" destId="{52D2D714-F87F-468E-AC07-D6F1469183E8}" srcOrd="0" destOrd="0" parTransId="{28BA1FD7-66B2-46F6-816D-719FED02708E}" sibTransId="{64A84718-27D6-46A3-B8E8-1FEE435BC826}"/>
    <dgm:cxn modelId="{F6058EFC-FEC6-4933-B2FB-2D9F3190CCDC}" type="presOf" srcId="{52D2D714-F87F-468E-AC07-D6F1469183E8}" destId="{CF5B32B9-C37C-4A11-A9B1-1F90C2C2BD69}" srcOrd="0" destOrd="0" presId="urn:microsoft.com/office/officeart/2018/2/layout/IconVerticalSolidList"/>
    <dgm:cxn modelId="{15F6EB5D-AB7B-4789-A107-00CBE69377B6}" type="presParOf" srcId="{31543412-F715-4191-B97B-77BD957C3FC6}" destId="{8AF89DB9-3ED2-40EA-8BCC-127D382EFFEA}" srcOrd="0" destOrd="0" presId="urn:microsoft.com/office/officeart/2018/2/layout/IconVerticalSolidList"/>
    <dgm:cxn modelId="{E7D27ADA-A49D-4071-804B-925091FA94F1}" type="presParOf" srcId="{8AF89DB9-3ED2-40EA-8BCC-127D382EFFEA}" destId="{C7D7F87C-5E8C-4009-A92E-30202835EE73}" srcOrd="0" destOrd="0" presId="urn:microsoft.com/office/officeart/2018/2/layout/IconVerticalSolidList"/>
    <dgm:cxn modelId="{E122972A-E42F-4255-94B0-47565926CA84}" type="presParOf" srcId="{8AF89DB9-3ED2-40EA-8BCC-127D382EFFEA}" destId="{4EC64877-01DE-4FB5-8439-4B1E32AF1E16}" srcOrd="1" destOrd="0" presId="urn:microsoft.com/office/officeart/2018/2/layout/IconVerticalSolidList"/>
    <dgm:cxn modelId="{4087165C-2565-429F-AEA2-2F4DF8726880}" type="presParOf" srcId="{8AF89DB9-3ED2-40EA-8BCC-127D382EFFEA}" destId="{B9CFA1ED-DA12-4B56-BFA6-54D443565908}" srcOrd="2" destOrd="0" presId="urn:microsoft.com/office/officeart/2018/2/layout/IconVerticalSolidList"/>
    <dgm:cxn modelId="{F3307A7E-BC84-409F-BF9E-121A7157C9B9}" type="presParOf" srcId="{8AF89DB9-3ED2-40EA-8BCC-127D382EFFEA}" destId="{ADF9AC2C-4873-4466-88D2-05BC46EBE0E7}" srcOrd="3" destOrd="0" presId="urn:microsoft.com/office/officeart/2018/2/layout/IconVerticalSolidList"/>
    <dgm:cxn modelId="{E0DB2F2D-808C-4779-A304-5420C7797A75}" type="presParOf" srcId="{8AF89DB9-3ED2-40EA-8BCC-127D382EFFEA}" destId="{CF5B32B9-C37C-4A11-A9B1-1F90C2C2BD69}" srcOrd="4" destOrd="0" presId="urn:microsoft.com/office/officeart/2018/2/layout/IconVerticalSolidList"/>
    <dgm:cxn modelId="{02638E81-CE38-49FC-A95A-0B2A25BBDA2C}" type="presParOf" srcId="{31543412-F715-4191-B97B-77BD957C3FC6}" destId="{06A313BE-F5A8-44BB-BDCA-A9F9DD286C04}" srcOrd="1" destOrd="0" presId="urn:microsoft.com/office/officeart/2018/2/layout/IconVerticalSolidList"/>
    <dgm:cxn modelId="{24FAAAF7-19CF-46D2-B7A3-18A370980B2D}" type="presParOf" srcId="{31543412-F715-4191-B97B-77BD957C3FC6}" destId="{9D5243E7-ABF2-4810-8299-42F97CA340E6}" srcOrd="2" destOrd="0" presId="urn:microsoft.com/office/officeart/2018/2/layout/IconVerticalSolidList"/>
    <dgm:cxn modelId="{04C963B2-EB2D-4069-A334-12E4EB0684DC}" type="presParOf" srcId="{9D5243E7-ABF2-4810-8299-42F97CA340E6}" destId="{BFA7023E-C007-49EF-9647-B2BCE09DC569}" srcOrd="0" destOrd="0" presId="urn:microsoft.com/office/officeart/2018/2/layout/IconVerticalSolidList"/>
    <dgm:cxn modelId="{268F072C-80FD-4B08-A1F1-0A3BE3D0B3BE}" type="presParOf" srcId="{9D5243E7-ABF2-4810-8299-42F97CA340E6}" destId="{1FC246BF-1078-41DD-A389-AAAE4D08B8DD}" srcOrd="1" destOrd="0" presId="urn:microsoft.com/office/officeart/2018/2/layout/IconVerticalSolidList"/>
    <dgm:cxn modelId="{C30AAD7F-2C97-4560-8E8A-A833FD2DD4F9}" type="presParOf" srcId="{9D5243E7-ABF2-4810-8299-42F97CA340E6}" destId="{1846CBA0-F737-4533-A2FE-E6E5A92B4AA3}" srcOrd="2" destOrd="0" presId="urn:microsoft.com/office/officeart/2018/2/layout/IconVerticalSolidList"/>
    <dgm:cxn modelId="{8C627DB2-22E3-4857-9686-FC15C6E9BF0B}" type="presParOf" srcId="{9D5243E7-ABF2-4810-8299-42F97CA340E6}" destId="{CA49F2F5-E4F3-4A39-9B12-3349DCA20CBA}" srcOrd="3" destOrd="0" presId="urn:microsoft.com/office/officeart/2018/2/layout/IconVerticalSolidList"/>
    <dgm:cxn modelId="{B89DE54E-284F-40DC-AF7F-1E580B609396}" type="presParOf" srcId="{31543412-F715-4191-B97B-77BD957C3FC6}" destId="{5662BF37-94E5-4A3C-922B-39CF0F105024}" srcOrd="3" destOrd="0" presId="urn:microsoft.com/office/officeart/2018/2/layout/IconVerticalSolidList"/>
    <dgm:cxn modelId="{AFDB5985-D4CB-4A79-A9F9-9C7B9E419D4F}" type="presParOf" srcId="{31543412-F715-4191-B97B-77BD957C3FC6}" destId="{B0637C7D-4063-45F8-8FA0-2F345CE1FB97}" srcOrd="4" destOrd="0" presId="urn:microsoft.com/office/officeart/2018/2/layout/IconVerticalSolidList"/>
    <dgm:cxn modelId="{9924CB87-11DF-4E31-88EB-9FAEA65BF37D}" type="presParOf" srcId="{B0637C7D-4063-45F8-8FA0-2F345CE1FB97}" destId="{D7BB651C-D468-44A3-AF36-E70C3D507909}" srcOrd="0" destOrd="0" presId="urn:microsoft.com/office/officeart/2018/2/layout/IconVerticalSolidList"/>
    <dgm:cxn modelId="{7C7CF770-D31B-48FC-B708-4750DB814980}" type="presParOf" srcId="{B0637C7D-4063-45F8-8FA0-2F345CE1FB97}" destId="{9B768805-60F6-4852-B472-372F33097E72}" srcOrd="1" destOrd="0" presId="urn:microsoft.com/office/officeart/2018/2/layout/IconVerticalSolidList"/>
    <dgm:cxn modelId="{158D7F29-8FC8-4482-BA2C-C522EF627044}" type="presParOf" srcId="{B0637C7D-4063-45F8-8FA0-2F345CE1FB97}" destId="{0BA2EA85-888A-40EF-B3F0-BECF13D8E1DF}" srcOrd="2" destOrd="0" presId="urn:microsoft.com/office/officeart/2018/2/layout/IconVerticalSolidList"/>
    <dgm:cxn modelId="{6E3511E1-B834-4321-95E2-9F80463E9FD5}" type="presParOf" srcId="{B0637C7D-4063-45F8-8FA0-2F345CE1FB97}" destId="{DE7EFCC4-F013-4693-AEC5-2F4944162B3D}" srcOrd="3" destOrd="0" presId="urn:microsoft.com/office/officeart/2018/2/layout/IconVerticalSolidList"/>
    <dgm:cxn modelId="{09289330-4E33-4D15-91DC-37CDC55283DD}" type="presParOf" srcId="{31543412-F715-4191-B97B-77BD957C3FC6}" destId="{08D862D2-7FB7-47CE-91C2-EE1FEA5B96E4}" srcOrd="5" destOrd="0" presId="urn:microsoft.com/office/officeart/2018/2/layout/IconVerticalSolidList"/>
    <dgm:cxn modelId="{532D858E-1363-4CB9-A1A5-312D475373C8}" type="presParOf" srcId="{31543412-F715-4191-B97B-77BD957C3FC6}" destId="{FD44ECDC-990A-4816-A558-A3FDF8E2CF6B}" srcOrd="6" destOrd="0" presId="urn:microsoft.com/office/officeart/2018/2/layout/IconVerticalSolidList"/>
    <dgm:cxn modelId="{B9115654-8810-4E56-91C7-38B432C158B8}" type="presParOf" srcId="{FD44ECDC-990A-4816-A558-A3FDF8E2CF6B}" destId="{BE31224C-8B11-4E77-B5DC-5CF09856743F}" srcOrd="0" destOrd="0" presId="urn:microsoft.com/office/officeart/2018/2/layout/IconVerticalSolidList"/>
    <dgm:cxn modelId="{7BD0B51A-FFDF-48D8-B45F-D5A1575FDD05}" type="presParOf" srcId="{FD44ECDC-990A-4816-A558-A3FDF8E2CF6B}" destId="{4DD3F11F-C877-405E-897D-05E8EBC90D79}" srcOrd="1" destOrd="0" presId="urn:microsoft.com/office/officeart/2018/2/layout/IconVerticalSolidList"/>
    <dgm:cxn modelId="{B23A8B08-9374-418A-84D2-E9B8124EF363}" type="presParOf" srcId="{FD44ECDC-990A-4816-A558-A3FDF8E2CF6B}" destId="{3286B524-45ED-4D07-9BCD-FA16C998BB97}" srcOrd="2" destOrd="0" presId="urn:microsoft.com/office/officeart/2018/2/layout/IconVerticalSolidList"/>
    <dgm:cxn modelId="{1CD22BF9-1CD3-4980-B93F-DC5A315BEC5B}" type="presParOf" srcId="{FD44ECDC-990A-4816-A558-A3FDF8E2CF6B}" destId="{A168CBA1-16FB-4600-9A91-53483563FAB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8FB4175-27E1-4FAA-8BCD-ACCBBC7103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6E1C0A-E0DE-4531-9282-58DDED5E2F12}">
      <dgm:prSet/>
      <dgm:spPr>
        <a:solidFill>
          <a:schemeClr val="accent2"/>
        </a:solidFill>
      </dgm:spPr>
      <dgm:t>
        <a:bodyPr/>
        <a:lstStyle/>
        <a:p>
          <a:r>
            <a:rPr lang="nl-NL"/>
            <a:t>2025: We werken toe naar een concept Integrale Voorkeursstrategie Zuidwestelijke Delta 2050</a:t>
          </a:r>
          <a:endParaRPr lang="en-US"/>
        </a:p>
      </dgm:t>
    </dgm:pt>
    <dgm:pt modelId="{7DED93C6-479F-4531-B512-878B25505238}" type="parTrans" cxnId="{F8D66E8F-E957-4F7D-AEC1-EC222DD6B06B}">
      <dgm:prSet/>
      <dgm:spPr/>
      <dgm:t>
        <a:bodyPr/>
        <a:lstStyle/>
        <a:p>
          <a:endParaRPr lang="en-US"/>
        </a:p>
      </dgm:t>
    </dgm:pt>
    <dgm:pt modelId="{5251BD1D-8ABB-4A05-86EE-CAC526A7E291}" type="sibTrans" cxnId="{F8D66E8F-E957-4F7D-AEC1-EC222DD6B06B}">
      <dgm:prSet/>
      <dgm:spPr/>
      <dgm:t>
        <a:bodyPr/>
        <a:lstStyle/>
        <a:p>
          <a:endParaRPr lang="en-US"/>
        </a:p>
      </dgm:t>
    </dgm:pt>
    <dgm:pt modelId="{BCD90D3D-FB35-4971-9116-B4621CBC13FC}">
      <dgm:prSet/>
      <dgm:spPr>
        <a:solidFill>
          <a:schemeClr val="accent2"/>
        </a:solidFill>
      </dgm:spPr>
      <dgm:t>
        <a:bodyPr/>
        <a:lstStyle/>
        <a:p>
          <a:r>
            <a:rPr lang="nl-NL"/>
            <a:t>Voorjaar 2026: Oplevering Uitvoeringsprogramma Zuidwestelijke Delta 2050</a:t>
          </a:r>
          <a:endParaRPr lang="en-US"/>
        </a:p>
      </dgm:t>
    </dgm:pt>
    <dgm:pt modelId="{78841768-321C-498C-99C4-5D72748F3DFA}" type="parTrans" cxnId="{DE4139EF-D0E5-4061-85B1-29EC77CB3D54}">
      <dgm:prSet/>
      <dgm:spPr/>
      <dgm:t>
        <a:bodyPr/>
        <a:lstStyle/>
        <a:p>
          <a:endParaRPr lang="en-US"/>
        </a:p>
      </dgm:t>
    </dgm:pt>
    <dgm:pt modelId="{1029A4A1-405B-4456-AC64-EBA2E951D392}" type="sibTrans" cxnId="{DE4139EF-D0E5-4061-85B1-29EC77CB3D54}">
      <dgm:prSet/>
      <dgm:spPr/>
      <dgm:t>
        <a:bodyPr/>
        <a:lstStyle/>
        <a:p>
          <a:endParaRPr lang="en-US"/>
        </a:p>
      </dgm:t>
    </dgm:pt>
    <dgm:pt modelId="{CE0656CD-21A5-4626-8EDB-004ADA302633}">
      <dgm:prSet/>
      <dgm:spPr>
        <a:solidFill>
          <a:schemeClr val="accent2"/>
        </a:solidFill>
      </dgm:spPr>
      <dgm:t>
        <a:bodyPr/>
        <a:lstStyle/>
        <a:p>
          <a:r>
            <a:rPr lang="nl-NL"/>
            <a:t>Eind 2026: Nieuwe samenwerkingsovereenkomst Zuidwestelijke Delta tot 2033</a:t>
          </a:r>
          <a:endParaRPr lang="en-US"/>
        </a:p>
      </dgm:t>
    </dgm:pt>
    <dgm:pt modelId="{2AE4AA76-4C84-43E8-ABF2-A711582A3DB8}" type="parTrans" cxnId="{A62FC264-D94D-4337-9A7A-247728C97CA0}">
      <dgm:prSet/>
      <dgm:spPr/>
      <dgm:t>
        <a:bodyPr/>
        <a:lstStyle/>
        <a:p>
          <a:endParaRPr lang="en-US"/>
        </a:p>
      </dgm:t>
    </dgm:pt>
    <dgm:pt modelId="{42690018-14CA-44DF-81C2-0FDC8FAA4E73}" type="sibTrans" cxnId="{A62FC264-D94D-4337-9A7A-247728C97CA0}">
      <dgm:prSet/>
      <dgm:spPr/>
      <dgm:t>
        <a:bodyPr/>
        <a:lstStyle/>
        <a:p>
          <a:endParaRPr lang="en-US"/>
        </a:p>
      </dgm:t>
    </dgm:pt>
    <dgm:pt modelId="{CDEB395C-F1AA-4E51-94D0-865001B3EA37}">
      <dgm:prSet/>
      <dgm:spPr>
        <a:solidFill>
          <a:schemeClr val="accent2"/>
        </a:solidFill>
      </dgm:spPr>
      <dgm:t>
        <a:bodyPr/>
        <a:lstStyle/>
        <a:p>
          <a:r>
            <a:rPr lang="nl-NL"/>
            <a:t>Najaar 2026: Definitieve Integrale Voorkeursstrategie 2027 - 3032 in Nationaal Deltaprogramma</a:t>
          </a:r>
          <a:endParaRPr lang="en-US"/>
        </a:p>
      </dgm:t>
    </dgm:pt>
    <dgm:pt modelId="{0611568C-9822-42F5-BAA3-A471D954CD3A}" type="parTrans" cxnId="{55CE6DA8-A55F-4BF5-BBE5-4DA0FD39CE5E}">
      <dgm:prSet/>
      <dgm:spPr/>
      <dgm:t>
        <a:bodyPr/>
        <a:lstStyle/>
        <a:p>
          <a:endParaRPr lang="nl-NL"/>
        </a:p>
      </dgm:t>
    </dgm:pt>
    <dgm:pt modelId="{BFCE72FE-B7CC-41FE-A595-021491E5EAE0}" type="sibTrans" cxnId="{55CE6DA8-A55F-4BF5-BBE5-4DA0FD39CE5E}">
      <dgm:prSet/>
      <dgm:spPr/>
      <dgm:t>
        <a:bodyPr/>
        <a:lstStyle/>
        <a:p>
          <a:endParaRPr lang="nl-NL"/>
        </a:p>
      </dgm:t>
    </dgm:pt>
    <dgm:pt modelId="{C5321328-9742-4EB6-B67C-907FE5E60FD8}" type="pres">
      <dgm:prSet presAssocID="{98FB4175-27E1-4FAA-8BCD-ACCBBC71038F}" presName="linear" presStyleCnt="0">
        <dgm:presLayoutVars>
          <dgm:animLvl val="lvl"/>
          <dgm:resizeHandles val="exact"/>
        </dgm:presLayoutVars>
      </dgm:prSet>
      <dgm:spPr/>
    </dgm:pt>
    <dgm:pt modelId="{832096B2-9354-46F4-B88F-E46AACEDF755}" type="pres">
      <dgm:prSet presAssocID="{966E1C0A-E0DE-4531-9282-58DDED5E2F12}" presName="parentText" presStyleLbl="node1" presStyleIdx="0" presStyleCnt="4">
        <dgm:presLayoutVars>
          <dgm:chMax val="0"/>
          <dgm:bulletEnabled val="1"/>
        </dgm:presLayoutVars>
      </dgm:prSet>
      <dgm:spPr/>
    </dgm:pt>
    <dgm:pt modelId="{C74B6DDE-8EC7-423D-84FA-93882A0101CC}" type="pres">
      <dgm:prSet presAssocID="{5251BD1D-8ABB-4A05-86EE-CAC526A7E291}" presName="spacer" presStyleCnt="0"/>
      <dgm:spPr/>
    </dgm:pt>
    <dgm:pt modelId="{247C3184-54F4-4341-A6E6-7A60F2DB1155}" type="pres">
      <dgm:prSet presAssocID="{BCD90D3D-FB35-4971-9116-B4621CBC13FC}" presName="parentText" presStyleLbl="node1" presStyleIdx="1" presStyleCnt="4">
        <dgm:presLayoutVars>
          <dgm:chMax val="0"/>
          <dgm:bulletEnabled val="1"/>
        </dgm:presLayoutVars>
      </dgm:prSet>
      <dgm:spPr/>
    </dgm:pt>
    <dgm:pt modelId="{0783D35B-4A6D-42FF-9757-BC1B850A9E61}" type="pres">
      <dgm:prSet presAssocID="{1029A4A1-405B-4456-AC64-EBA2E951D392}" presName="spacer" presStyleCnt="0"/>
      <dgm:spPr/>
    </dgm:pt>
    <dgm:pt modelId="{9BC3FE41-B27E-4FA3-9C31-54C3CED33C57}" type="pres">
      <dgm:prSet presAssocID="{CDEB395C-F1AA-4E51-94D0-865001B3EA37}" presName="parentText" presStyleLbl="node1" presStyleIdx="2" presStyleCnt="4">
        <dgm:presLayoutVars>
          <dgm:chMax val="0"/>
          <dgm:bulletEnabled val="1"/>
        </dgm:presLayoutVars>
      </dgm:prSet>
      <dgm:spPr/>
    </dgm:pt>
    <dgm:pt modelId="{31A211A0-9258-4B6C-B819-D5DB03F9C0DE}" type="pres">
      <dgm:prSet presAssocID="{BFCE72FE-B7CC-41FE-A595-021491E5EAE0}" presName="spacer" presStyleCnt="0"/>
      <dgm:spPr/>
    </dgm:pt>
    <dgm:pt modelId="{C2D282CA-72AF-4C81-BC34-77A4CCFC4456}" type="pres">
      <dgm:prSet presAssocID="{CE0656CD-21A5-4626-8EDB-004ADA302633}" presName="parentText" presStyleLbl="node1" presStyleIdx="3" presStyleCnt="4">
        <dgm:presLayoutVars>
          <dgm:chMax val="0"/>
          <dgm:bulletEnabled val="1"/>
        </dgm:presLayoutVars>
      </dgm:prSet>
      <dgm:spPr/>
    </dgm:pt>
  </dgm:ptLst>
  <dgm:cxnLst>
    <dgm:cxn modelId="{E012E12B-2676-4D80-9F06-9675E3F1BD1B}" type="presOf" srcId="{98FB4175-27E1-4FAA-8BCD-ACCBBC71038F}" destId="{C5321328-9742-4EB6-B67C-907FE5E60FD8}" srcOrd="0" destOrd="0" presId="urn:microsoft.com/office/officeart/2005/8/layout/vList2"/>
    <dgm:cxn modelId="{A62FC264-D94D-4337-9A7A-247728C97CA0}" srcId="{98FB4175-27E1-4FAA-8BCD-ACCBBC71038F}" destId="{CE0656CD-21A5-4626-8EDB-004ADA302633}" srcOrd="3" destOrd="0" parTransId="{2AE4AA76-4C84-43E8-ABF2-A711582A3DB8}" sibTransId="{42690018-14CA-44DF-81C2-0FDC8FAA4E73}"/>
    <dgm:cxn modelId="{8FE6A246-D02B-45BB-BBBE-2E666E4E2241}" type="presOf" srcId="{CE0656CD-21A5-4626-8EDB-004ADA302633}" destId="{C2D282CA-72AF-4C81-BC34-77A4CCFC4456}" srcOrd="0" destOrd="0" presId="urn:microsoft.com/office/officeart/2005/8/layout/vList2"/>
    <dgm:cxn modelId="{01315A8D-576F-4F72-AF86-B146625E094A}" type="presOf" srcId="{BCD90D3D-FB35-4971-9116-B4621CBC13FC}" destId="{247C3184-54F4-4341-A6E6-7A60F2DB1155}" srcOrd="0" destOrd="0" presId="urn:microsoft.com/office/officeart/2005/8/layout/vList2"/>
    <dgm:cxn modelId="{F8D66E8F-E957-4F7D-AEC1-EC222DD6B06B}" srcId="{98FB4175-27E1-4FAA-8BCD-ACCBBC71038F}" destId="{966E1C0A-E0DE-4531-9282-58DDED5E2F12}" srcOrd="0" destOrd="0" parTransId="{7DED93C6-479F-4531-B512-878B25505238}" sibTransId="{5251BD1D-8ABB-4A05-86EE-CAC526A7E291}"/>
    <dgm:cxn modelId="{55CE6DA8-A55F-4BF5-BBE5-4DA0FD39CE5E}" srcId="{98FB4175-27E1-4FAA-8BCD-ACCBBC71038F}" destId="{CDEB395C-F1AA-4E51-94D0-865001B3EA37}" srcOrd="2" destOrd="0" parTransId="{0611568C-9822-42F5-BAA3-A471D954CD3A}" sibTransId="{BFCE72FE-B7CC-41FE-A595-021491E5EAE0}"/>
    <dgm:cxn modelId="{35D8F4D3-CDFE-4F25-BD0E-0917DD0BF8BF}" type="presOf" srcId="{CDEB395C-F1AA-4E51-94D0-865001B3EA37}" destId="{9BC3FE41-B27E-4FA3-9C31-54C3CED33C57}" srcOrd="0" destOrd="0" presId="urn:microsoft.com/office/officeart/2005/8/layout/vList2"/>
    <dgm:cxn modelId="{DE4139EF-D0E5-4061-85B1-29EC77CB3D54}" srcId="{98FB4175-27E1-4FAA-8BCD-ACCBBC71038F}" destId="{BCD90D3D-FB35-4971-9116-B4621CBC13FC}" srcOrd="1" destOrd="0" parTransId="{78841768-321C-498C-99C4-5D72748F3DFA}" sibTransId="{1029A4A1-405B-4456-AC64-EBA2E951D392}"/>
    <dgm:cxn modelId="{FD4FA8F2-EAFA-420B-86DD-39F9164D7D26}" type="presOf" srcId="{966E1C0A-E0DE-4531-9282-58DDED5E2F12}" destId="{832096B2-9354-46F4-B88F-E46AACEDF755}" srcOrd="0" destOrd="0" presId="urn:microsoft.com/office/officeart/2005/8/layout/vList2"/>
    <dgm:cxn modelId="{A72AB21D-D4BF-469B-8421-3E9AD0F8FFC2}" type="presParOf" srcId="{C5321328-9742-4EB6-B67C-907FE5E60FD8}" destId="{832096B2-9354-46F4-B88F-E46AACEDF755}" srcOrd="0" destOrd="0" presId="urn:microsoft.com/office/officeart/2005/8/layout/vList2"/>
    <dgm:cxn modelId="{319D088D-034E-40B7-A362-1691B9F602D5}" type="presParOf" srcId="{C5321328-9742-4EB6-B67C-907FE5E60FD8}" destId="{C74B6DDE-8EC7-423D-84FA-93882A0101CC}" srcOrd="1" destOrd="0" presId="urn:microsoft.com/office/officeart/2005/8/layout/vList2"/>
    <dgm:cxn modelId="{37BA8528-EF8F-4BBA-85E8-FA9C2EC32A77}" type="presParOf" srcId="{C5321328-9742-4EB6-B67C-907FE5E60FD8}" destId="{247C3184-54F4-4341-A6E6-7A60F2DB1155}" srcOrd="2" destOrd="0" presId="urn:microsoft.com/office/officeart/2005/8/layout/vList2"/>
    <dgm:cxn modelId="{9453D3A6-1570-4022-94DD-B88052082292}" type="presParOf" srcId="{C5321328-9742-4EB6-B67C-907FE5E60FD8}" destId="{0783D35B-4A6D-42FF-9757-BC1B850A9E61}" srcOrd="3" destOrd="0" presId="urn:microsoft.com/office/officeart/2005/8/layout/vList2"/>
    <dgm:cxn modelId="{C508205C-689E-4540-864E-A5793A677F13}" type="presParOf" srcId="{C5321328-9742-4EB6-B67C-907FE5E60FD8}" destId="{9BC3FE41-B27E-4FA3-9C31-54C3CED33C57}" srcOrd="4" destOrd="0" presId="urn:microsoft.com/office/officeart/2005/8/layout/vList2"/>
    <dgm:cxn modelId="{EACF8AF1-77AE-4A92-B274-3FC5FC6B880A}" type="presParOf" srcId="{C5321328-9742-4EB6-B67C-907FE5E60FD8}" destId="{31A211A0-9258-4B6C-B819-D5DB03F9C0DE}" srcOrd="5" destOrd="0" presId="urn:microsoft.com/office/officeart/2005/8/layout/vList2"/>
    <dgm:cxn modelId="{62FAFEEB-B85E-4B86-9595-18D8F84E962F}" type="presParOf" srcId="{C5321328-9742-4EB6-B67C-907FE5E60FD8}" destId="{C2D282CA-72AF-4C81-BC34-77A4CCFC445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7F87C-5E8C-4009-A92E-30202835EE73}">
      <dsp:nvSpPr>
        <dsp:cNvPr id="0" name=""/>
        <dsp:cNvSpPr/>
      </dsp:nvSpPr>
      <dsp:spPr>
        <a:xfrm>
          <a:off x="0" y="1620"/>
          <a:ext cx="10248000" cy="821055"/>
        </a:xfrm>
        <a:prstGeom prst="roundRect">
          <a:avLst>
            <a:gd name="adj" fmla="val 10000"/>
          </a:avLst>
        </a:prstGeom>
        <a:solidFill>
          <a:srgbClr val="40A6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EC64877-01DE-4FB5-8439-4B1E32AF1E16}">
      <dsp:nvSpPr>
        <dsp:cNvPr id="0" name=""/>
        <dsp:cNvSpPr/>
      </dsp:nvSpPr>
      <dsp:spPr>
        <a:xfrm>
          <a:off x="248369" y="186357"/>
          <a:ext cx="451580" cy="45158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F9AC2C-4873-4466-88D2-05BC46EBE0E7}">
      <dsp:nvSpPr>
        <dsp:cNvPr id="0" name=""/>
        <dsp:cNvSpPr/>
      </dsp:nvSpPr>
      <dsp:spPr>
        <a:xfrm>
          <a:off x="948318" y="1620"/>
          <a:ext cx="4611600" cy="82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95" tIns="86895" rIns="86895" bIns="86895" numCol="1" spcCol="1270" anchor="ctr" anchorCtr="0">
          <a:noAutofit/>
        </a:bodyPr>
        <a:lstStyle/>
        <a:p>
          <a:pPr marL="0" lvl="0" indent="0" algn="l" defTabSz="889000">
            <a:lnSpc>
              <a:spcPct val="100000"/>
            </a:lnSpc>
            <a:spcBef>
              <a:spcPct val="0"/>
            </a:spcBef>
            <a:spcAft>
              <a:spcPct val="35000"/>
            </a:spcAft>
            <a:buNone/>
          </a:pPr>
          <a:r>
            <a:rPr lang="nl-NL" sz="2000" kern="1200" dirty="0"/>
            <a:t>We brengen </a:t>
          </a:r>
          <a:r>
            <a:rPr lang="nl-NL" sz="2000" kern="1200" dirty="0">
              <a:solidFill>
                <a:prstClr val="black">
                  <a:hueOff val="0"/>
                  <a:satOff val="0"/>
                  <a:lumOff val="0"/>
                  <a:alphaOff val="0"/>
                </a:prstClr>
              </a:solidFill>
              <a:latin typeface="Calibri"/>
              <a:ea typeface="+mn-ea"/>
              <a:cs typeface="+mn-cs"/>
            </a:rPr>
            <a:t>programma’s</a:t>
          </a:r>
          <a:r>
            <a:rPr lang="nl-NL" sz="2000" kern="1200" dirty="0"/>
            <a:t> rond water en klimaat samen</a:t>
          </a:r>
          <a:endParaRPr lang="en-US" sz="2000" kern="1200" dirty="0"/>
        </a:p>
      </dsp:txBody>
      <dsp:txXfrm>
        <a:off x="948318" y="1620"/>
        <a:ext cx="4611600" cy="821055"/>
      </dsp:txXfrm>
    </dsp:sp>
    <dsp:sp modelId="{CF5B32B9-C37C-4A11-A9B1-1F90C2C2BD69}">
      <dsp:nvSpPr>
        <dsp:cNvPr id="0" name=""/>
        <dsp:cNvSpPr/>
      </dsp:nvSpPr>
      <dsp:spPr>
        <a:xfrm>
          <a:off x="5559918" y="1620"/>
          <a:ext cx="4688081" cy="82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95" tIns="86895" rIns="86895" bIns="86895" numCol="1" spcCol="1270" anchor="ctr" anchorCtr="0">
          <a:noAutofit/>
        </a:bodyPr>
        <a:lstStyle/>
        <a:p>
          <a:pPr marL="0" lvl="0" indent="0" algn="l" defTabSz="666750">
            <a:lnSpc>
              <a:spcPct val="100000"/>
            </a:lnSpc>
            <a:spcBef>
              <a:spcPct val="0"/>
            </a:spcBef>
            <a:spcAft>
              <a:spcPct val="35000"/>
            </a:spcAft>
            <a:buNone/>
          </a:pPr>
          <a:endParaRPr lang="en-US" sz="1500" kern="1200" dirty="0"/>
        </a:p>
      </dsp:txBody>
      <dsp:txXfrm>
        <a:off x="5559918" y="1620"/>
        <a:ext cx="4688081" cy="821055"/>
      </dsp:txXfrm>
    </dsp:sp>
    <dsp:sp modelId="{BFA7023E-C007-49EF-9647-B2BCE09DC569}">
      <dsp:nvSpPr>
        <dsp:cNvPr id="0" name=""/>
        <dsp:cNvSpPr/>
      </dsp:nvSpPr>
      <dsp:spPr>
        <a:xfrm>
          <a:off x="0" y="1027939"/>
          <a:ext cx="10248000" cy="8210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246BF-1078-41DD-A389-AAAE4D08B8DD}">
      <dsp:nvSpPr>
        <dsp:cNvPr id="0" name=""/>
        <dsp:cNvSpPr/>
      </dsp:nvSpPr>
      <dsp:spPr>
        <a:xfrm>
          <a:off x="248369" y="1212676"/>
          <a:ext cx="451580" cy="451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49F2F5-E4F3-4A39-9B12-3349DCA20CBA}">
      <dsp:nvSpPr>
        <dsp:cNvPr id="0" name=""/>
        <dsp:cNvSpPr/>
      </dsp:nvSpPr>
      <dsp:spPr>
        <a:xfrm>
          <a:off x="948318" y="1027939"/>
          <a:ext cx="9299681" cy="82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95" tIns="86895" rIns="86895" bIns="86895" numCol="1" spcCol="1270" anchor="ctr" anchorCtr="0">
          <a:noAutofit/>
        </a:bodyPr>
        <a:lstStyle/>
        <a:p>
          <a:pPr marL="0" lvl="0" indent="0" algn="l" defTabSz="889000">
            <a:lnSpc>
              <a:spcPct val="100000"/>
            </a:lnSpc>
            <a:spcBef>
              <a:spcPct val="0"/>
            </a:spcBef>
            <a:spcAft>
              <a:spcPct val="35000"/>
            </a:spcAft>
            <a:buNone/>
          </a:pPr>
          <a:r>
            <a:rPr lang="nl-NL" sz="2000" kern="1200" dirty="0"/>
            <a:t>We brengen alle kennis en kennisvragen van de regio samen </a:t>
          </a:r>
          <a:endParaRPr lang="en-US" sz="2000" kern="1200" dirty="0"/>
        </a:p>
      </dsp:txBody>
      <dsp:txXfrm>
        <a:off x="948318" y="1027939"/>
        <a:ext cx="9299681" cy="821055"/>
      </dsp:txXfrm>
    </dsp:sp>
    <dsp:sp modelId="{D7BB651C-D468-44A3-AF36-E70C3D507909}">
      <dsp:nvSpPr>
        <dsp:cNvPr id="0" name=""/>
        <dsp:cNvSpPr/>
      </dsp:nvSpPr>
      <dsp:spPr>
        <a:xfrm>
          <a:off x="0" y="2054258"/>
          <a:ext cx="10248000" cy="8210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768805-60F6-4852-B472-372F33097E72}">
      <dsp:nvSpPr>
        <dsp:cNvPr id="0" name=""/>
        <dsp:cNvSpPr/>
      </dsp:nvSpPr>
      <dsp:spPr>
        <a:xfrm>
          <a:off x="248369" y="2238995"/>
          <a:ext cx="451580" cy="45158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7EFCC4-F013-4693-AEC5-2F4944162B3D}">
      <dsp:nvSpPr>
        <dsp:cNvPr id="0" name=""/>
        <dsp:cNvSpPr/>
      </dsp:nvSpPr>
      <dsp:spPr>
        <a:xfrm>
          <a:off x="948318" y="2054258"/>
          <a:ext cx="9299681" cy="82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95" tIns="86895" rIns="86895" bIns="86895" numCol="1" spcCol="1270" anchor="ctr" anchorCtr="0">
          <a:noAutofit/>
        </a:bodyPr>
        <a:lstStyle/>
        <a:p>
          <a:pPr marL="0" lvl="0" indent="0" algn="l" defTabSz="889000">
            <a:lnSpc>
              <a:spcPct val="100000"/>
            </a:lnSpc>
            <a:spcBef>
              <a:spcPct val="0"/>
            </a:spcBef>
            <a:spcAft>
              <a:spcPct val="35000"/>
            </a:spcAft>
            <a:buNone/>
          </a:pPr>
          <a:r>
            <a:rPr lang="nl-NL" sz="2000" kern="1200" dirty="0"/>
            <a:t>We brengen via concrete projecten en pilots plannen in de praktijk</a:t>
          </a:r>
          <a:endParaRPr lang="en-US" sz="2000" kern="1200" dirty="0"/>
        </a:p>
      </dsp:txBody>
      <dsp:txXfrm>
        <a:off x="948318" y="2054258"/>
        <a:ext cx="9299681" cy="821055"/>
      </dsp:txXfrm>
    </dsp:sp>
    <dsp:sp modelId="{BE31224C-8B11-4E77-B5DC-5CF09856743F}">
      <dsp:nvSpPr>
        <dsp:cNvPr id="0" name=""/>
        <dsp:cNvSpPr/>
      </dsp:nvSpPr>
      <dsp:spPr>
        <a:xfrm>
          <a:off x="0" y="3080577"/>
          <a:ext cx="10248000" cy="8210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D3F11F-C877-405E-897D-05E8EBC90D79}">
      <dsp:nvSpPr>
        <dsp:cNvPr id="0" name=""/>
        <dsp:cNvSpPr/>
      </dsp:nvSpPr>
      <dsp:spPr>
        <a:xfrm>
          <a:off x="248369" y="3265315"/>
          <a:ext cx="451580" cy="45158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68CBA1-16FB-4600-9A91-53483563FAB5}">
      <dsp:nvSpPr>
        <dsp:cNvPr id="0" name=""/>
        <dsp:cNvSpPr/>
      </dsp:nvSpPr>
      <dsp:spPr>
        <a:xfrm>
          <a:off x="948318" y="3080577"/>
          <a:ext cx="9299681" cy="82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95" tIns="86895" rIns="86895" bIns="86895" numCol="1" spcCol="1270" anchor="ctr" anchorCtr="0">
          <a:noAutofit/>
        </a:bodyPr>
        <a:lstStyle/>
        <a:p>
          <a:pPr marL="0" lvl="0" indent="0" algn="l" defTabSz="889000">
            <a:lnSpc>
              <a:spcPct val="100000"/>
            </a:lnSpc>
            <a:spcBef>
              <a:spcPct val="0"/>
            </a:spcBef>
            <a:spcAft>
              <a:spcPct val="35000"/>
            </a:spcAft>
            <a:buNone/>
          </a:pPr>
          <a:r>
            <a:rPr lang="nl-NL" sz="2000" kern="1200" noProof="0" dirty="0"/>
            <a:t>Door samen te werken pakken we problemen beter aan. We ontwikkelen oplossingen in samenhang met andere onderwerpen, zoals natuur en economie</a:t>
          </a:r>
        </a:p>
      </dsp:txBody>
      <dsp:txXfrm>
        <a:off x="948318" y="3080577"/>
        <a:ext cx="9299681" cy="821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096B2-9354-46F4-B88F-E46AACEDF755}">
      <dsp:nvSpPr>
        <dsp:cNvPr id="0" name=""/>
        <dsp:cNvSpPr/>
      </dsp:nvSpPr>
      <dsp:spPr>
        <a:xfrm>
          <a:off x="0" y="5410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2025: We werken toe naar een concept Integrale Voorkeursstrategie Zuidwestelijke Delta 2050</a:t>
          </a:r>
          <a:endParaRPr lang="en-US" sz="2400" kern="1200"/>
        </a:p>
      </dsp:txBody>
      <dsp:txXfrm>
        <a:off x="46606" y="100712"/>
        <a:ext cx="9314609" cy="861507"/>
      </dsp:txXfrm>
    </dsp:sp>
    <dsp:sp modelId="{247C3184-54F4-4341-A6E6-7A60F2DB1155}">
      <dsp:nvSpPr>
        <dsp:cNvPr id="0" name=""/>
        <dsp:cNvSpPr/>
      </dsp:nvSpPr>
      <dsp:spPr>
        <a:xfrm>
          <a:off x="0" y="107794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Voorjaar 2026: Oplevering Uitvoeringsprogramma Zuidwestelijke Delta 2050</a:t>
          </a:r>
          <a:endParaRPr lang="en-US" sz="2400" kern="1200"/>
        </a:p>
      </dsp:txBody>
      <dsp:txXfrm>
        <a:off x="46606" y="1124552"/>
        <a:ext cx="9314609" cy="861507"/>
      </dsp:txXfrm>
    </dsp:sp>
    <dsp:sp modelId="{9BC3FE41-B27E-4FA3-9C31-54C3CED33C57}">
      <dsp:nvSpPr>
        <dsp:cNvPr id="0" name=""/>
        <dsp:cNvSpPr/>
      </dsp:nvSpPr>
      <dsp:spPr>
        <a:xfrm>
          <a:off x="0" y="210178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Najaar 2026: Definitieve Integrale Voorkeursstrategie 2027 - 3032 in Nationaal Deltaprogramma</a:t>
          </a:r>
          <a:endParaRPr lang="en-US" sz="2400" kern="1200"/>
        </a:p>
      </dsp:txBody>
      <dsp:txXfrm>
        <a:off x="46606" y="2148392"/>
        <a:ext cx="9314609" cy="861507"/>
      </dsp:txXfrm>
    </dsp:sp>
    <dsp:sp modelId="{C2D282CA-72AF-4C81-BC34-77A4CCFC4456}">
      <dsp:nvSpPr>
        <dsp:cNvPr id="0" name=""/>
        <dsp:cNvSpPr/>
      </dsp:nvSpPr>
      <dsp:spPr>
        <a:xfrm>
          <a:off x="0" y="312562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Eind 2026: Nieuwe samenwerkingsovereenkomst Zuidwestelijke Delta tot 2033</a:t>
          </a:r>
          <a:endParaRPr lang="en-US" sz="2400" kern="1200"/>
        </a:p>
      </dsp:txBody>
      <dsp:txXfrm>
        <a:off x="46606" y="3172232"/>
        <a:ext cx="9314609" cy="8615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17B7297-DDA7-417D-9873-EEE95479E4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658D69F0-8BEA-4B98-B645-2FFBD51F9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4D04CA-607F-4ED2-BDE5-EFABB3BCDC16}" type="datetimeFigureOut">
              <a:rPr lang="nl-NL" smtClean="0"/>
              <a:t>8-1-2025</a:t>
            </a:fld>
            <a:endParaRPr lang="nl-NL"/>
          </a:p>
        </p:txBody>
      </p:sp>
      <p:sp>
        <p:nvSpPr>
          <p:cNvPr id="4" name="Tijdelijke aanduiding voor voettekst 3">
            <a:extLst>
              <a:ext uri="{FF2B5EF4-FFF2-40B4-BE49-F238E27FC236}">
                <a16:creationId xmlns:a16="http://schemas.microsoft.com/office/drawing/2014/main" id="{2AF5A1CA-342C-41D7-A705-C1D91E230C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5F9CCBB-E356-4666-9E49-80EF5A4464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C995F2-34D7-4F04-B421-310161FA6C4F}" type="slidenum">
              <a:rPr lang="nl-NL" smtClean="0"/>
              <a:t>‹nr.›</a:t>
            </a:fld>
            <a:endParaRPr lang="nl-NL"/>
          </a:p>
        </p:txBody>
      </p:sp>
    </p:spTree>
    <p:extLst>
      <p:ext uri="{BB962C8B-B14F-4D97-AF65-F5344CB8AC3E}">
        <p14:creationId xmlns:p14="http://schemas.microsoft.com/office/powerpoint/2010/main" val="2255702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B8B8F-1853-4BA6-84DE-A61B3D86F6AA}" type="datetimeFigureOut">
              <a:rPr lang="nl-NL" smtClean="0"/>
              <a:t>8-1-2025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82403-D312-452C-8EF4-A5AAB8B062A4}" type="slidenum">
              <a:rPr lang="nl-NL" smtClean="0"/>
              <a:t>‹nr.›</a:t>
            </a:fld>
            <a:endParaRPr lang="nl-NL"/>
          </a:p>
        </p:txBody>
      </p:sp>
    </p:spTree>
    <p:extLst>
      <p:ext uri="{BB962C8B-B14F-4D97-AF65-F5344CB8AC3E}">
        <p14:creationId xmlns:p14="http://schemas.microsoft.com/office/powerpoint/2010/main" val="220244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a:t>
            </a:fld>
            <a:endParaRPr lang="nl-NL"/>
          </a:p>
        </p:txBody>
      </p:sp>
    </p:spTree>
    <p:extLst>
      <p:ext uri="{BB962C8B-B14F-4D97-AF65-F5344CB8AC3E}">
        <p14:creationId xmlns:p14="http://schemas.microsoft.com/office/powerpoint/2010/main" val="3959945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24</a:t>
            </a:fld>
            <a:endParaRPr lang="nl-NL"/>
          </a:p>
        </p:txBody>
      </p:sp>
    </p:spTree>
    <p:extLst>
      <p:ext uri="{BB962C8B-B14F-4D97-AF65-F5344CB8AC3E}">
        <p14:creationId xmlns:p14="http://schemas.microsoft.com/office/powerpoint/2010/main" val="23396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a:t>Bijv. Programmatische Aanpak Grote Wateren. Programma IBP Vitaal Platteland Zuidwestelijke Delta </a:t>
            </a:r>
          </a:p>
          <a:p>
            <a:pPr lvl="0"/>
            <a:endParaRPr lang="nl-NL"/>
          </a:p>
          <a:p>
            <a:r>
              <a:rPr lang="nl-NL"/>
              <a:t>Het samenwerkingsverband is de verbindende factor tussen stakeholders en partners om samenhang tussen doelen, activiteiten en kennis te bewaken </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5</a:t>
            </a:fld>
            <a:endParaRPr lang="nl-NL"/>
          </a:p>
        </p:txBody>
      </p:sp>
    </p:spTree>
    <p:extLst>
      <p:ext uri="{BB962C8B-B14F-4D97-AF65-F5344CB8AC3E}">
        <p14:creationId xmlns:p14="http://schemas.microsoft.com/office/powerpoint/2010/main" val="201735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16</a:t>
            </a:fld>
            <a:endParaRPr lang="nl-NL"/>
          </a:p>
        </p:txBody>
      </p:sp>
    </p:spTree>
    <p:extLst>
      <p:ext uri="{BB962C8B-B14F-4D97-AF65-F5344CB8AC3E}">
        <p14:creationId xmlns:p14="http://schemas.microsoft.com/office/powerpoint/2010/main" val="261869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17</a:t>
            </a:fld>
            <a:endParaRPr lang="nl-NL"/>
          </a:p>
        </p:txBody>
      </p:sp>
    </p:spTree>
    <p:extLst>
      <p:ext uri="{BB962C8B-B14F-4D97-AF65-F5344CB8AC3E}">
        <p14:creationId xmlns:p14="http://schemas.microsoft.com/office/powerpoint/2010/main" val="169041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17CFA-4DE1-6B0B-CD12-8807931520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CCDD77-D51D-1ED2-BBAE-1B8CD0CF5D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7034C9-F5EE-43AF-3BD3-66A6663EE242}"/>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A3D5752-8681-E5AA-AB0C-38D030213B5A}"/>
              </a:ext>
            </a:extLst>
          </p:cNvPr>
          <p:cNvSpPr>
            <a:spLocks noGrp="1"/>
          </p:cNvSpPr>
          <p:nvPr>
            <p:ph type="sldNum" sz="quarter" idx="5"/>
          </p:nvPr>
        </p:nvSpPr>
        <p:spPr/>
        <p:txBody>
          <a:bodyPr/>
          <a:lstStyle/>
          <a:p>
            <a:fld id="{23F82403-D312-452C-8EF4-A5AAB8B062A4}" type="slidenum">
              <a:rPr lang="nl-NL" smtClean="0"/>
              <a:t>19</a:t>
            </a:fld>
            <a:endParaRPr lang="nl-NL"/>
          </a:p>
        </p:txBody>
      </p:sp>
    </p:spTree>
    <p:extLst>
      <p:ext uri="{BB962C8B-B14F-4D97-AF65-F5344CB8AC3E}">
        <p14:creationId xmlns:p14="http://schemas.microsoft.com/office/powerpoint/2010/main" val="371082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C7046-BB7F-742A-4012-B86F053D52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76AE1B-207D-F345-FB20-C54606FDDB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678F8D-106F-50B7-24E1-1A9025A97BD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67783D3-CA14-B23B-FE69-9197E45B22D8}"/>
              </a:ext>
            </a:extLst>
          </p:cNvPr>
          <p:cNvSpPr>
            <a:spLocks noGrp="1"/>
          </p:cNvSpPr>
          <p:nvPr>
            <p:ph type="sldNum" sz="quarter" idx="5"/>
          </p:nvPr>
        </p:nvSpPr>
        <p:spPr/>
        <p:txBody>
          <a:bodyPr/>
          <a:lstStyle/>
          <a:p>
            <a:fld id="{23F82403-D312-452C-8EF4-A5AAB8B062A4}" type="slidenum">
              <a:rPr lang="nl-NL" smtClean="0"/>
              <a:t>20</a:t>
            </a:fld>
            <a:endParaRPr lang="nl-NL"/>
          </a:p>
        </p:txBody>
      </p:sp>
    </p:spTree>
    <p:extLst>
      <p:ext uri="{BB962C8B-B14F-4D97-AF65-F5344CB8AC3E}">
        <p14:creationId xmlns:p14="http://schemas.microsoft.com/office/powerpoint/2010/main" val="219917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B4F91-B4CB-46F3-7C03-7452939ED7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4FD62D-042B-E56C-0605-A19DA64B23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B15F56-9017-53CF-056F-4E37F63B4D3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5B3CE59-48CE-09CC-52D3-943975015314}"/>
              </a:ext>
            </a:extLst>
          </p:cNvPr>
          <p:cNvSpPr>
            <a:spLocks noGrp="1"/>
          </p:cNvSpPr>
          <p:nvPr>
            <p:ph type="sldNum" sz="quarter" idx="5"/>
          </p:nvPr>
        </p:nvSpPr>
        <p:spPr/>
        <p:txBody>
          <a:bodyPr/>
          <a:lstStyle/>
          <a:p>
            <a:fld id="{23F82403-D312-452C-8EF4-A5AAB8B062A4}" type="slidenum">
              <a:rPr lang="nl-NL" smtClean="0"/>
              <a:t>21</a:t>
            </a:fld>
            <a:endParaRPr lang="nl-NL"/>
          </a:p>
        </p:txBody>
      </p:sp>
    </p:spTree>
    <p:extLst>
      <p:ext uri="{BB962C8B-B14F-4D97-AF65-F5344CB8AC3E}">
        <p14:creationId xmlns:p14="http://schemas.microsoft.com/office/powerpoint/2010/main" val="4273011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DA725-C788-F2CD-50B9-6234D4700C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E579A7-CC2C-8247-00F0-86316228EF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F542A3-A484-2D9B-B5F9-159F3423F41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E06FD45-8549-7399-FB23-BDBA99DF1DAF}"/>
              </a:ext>
            </a:extLst>
          </p:cNvPr>
          <p:cNvSpPr>
            <a:spLocks noGrp="1"/>
          </p:cNvSpPr>
          <p:nvPr>
            <p:ph type="sldNum" sz="quarter" idx="5"/>
          </p:nvPr>
        </p:nvSpPr>
        <p:spPr/>
        <p:txBody>
          <a:bodyPr/>
          <a:lstStyle/>
          <a:p>
            <a:fld id="{23F82403-D312-452C-8EF4-A5AAB8B062A4}" type="slidenum">
              <a:rPr lang="nl-NL" smtClean="0"/>
              <a:t>22</a:t>
            </a:fld>
            <a:endParaRPr lang="nl-NL"/>
          </a:p>
        </p:txBody>
      </p:sp>
    </p:spTree>
    <p:extLst>
      <p:ext uri="{BB962C8B-B14F-4D97-AF65-F5344CB8AC3E}">
        <p14:creationId xmlns:p14="http://schemas.microsoft.com/office/powerpoint/2010/main" val="55921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55242-0B5F-FCEA-BB80-07FE071D32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D3BA56-D3D4-431E-5659-719FE1CA51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39CF5B-9197-256A-262E-A27EEF4CE0A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2F29A38-BE55-C80B-3148-E2F452B1E3E6}"/>
              </a:ext>
            </a:extLst>
          </p:cNvPr>
          <p:cNvSpPr>
            <a:spLocks noGrp="1"/>
          </p:cNvSpPr>
          <p:nvPr>
            <p:ph type="sldNum" sz="quarter" idx="5"/>
          </p:nvPr>
        </p:nvSpPr>
        <p:spPr/>
        <p:txBody>
          <a:bodyPr/>
          <a:lstStyle/>
          <a:p>
            <a:fld id="{23F82403-D312-452C-8EF4-A5AAB8B062A4}" type="slidenum">
              <a:rPr lang="nl-NL" smtClean="0"/>
              <a:t>23</a:t>
            </a:fld>
            <a:endParaRPr lang="nl-NL"/>
          </a:p>
        </p:txBody>
      </p:sp>
    </p:spTree>
    <p:extLst>
      <p:ext uri="{BB962C8B-B14F-4D97-AF65-F5344CB8AC3E}">
        <p14:creationId xmlns:p14="http://schemas.microsoft.com/office/powerpoint/2010/main" val="3677959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1">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B11D732D-6FCF-4C56-85CD-02FCE60E2F86}"/>
              </a:ext>
            </a:extLst>
          </p:cNvPr>
          <p:cNvSpPr>
            <a:spLocks noGrp="1"/>
          </p:cNvSpPr>
          <p:nvPr>
            <p:ph type="pic" sz="quarter" idx="11"/>
          </p:nvPr>
        </p:nvSpPr>
        <p:spPr>
          <a:xfrm>
            <a:off x="2" y="1335767"/>
            <a:ext cx="12191999" cy="4895998"/>
          </a:xfrm>
          <a:custGeom>
            <a:avLst/>
            <a:gdLst>
              <a:gd name="connsiteX0" fmla="*/ 0 w 12191999"/>
              <a:gd name="connsiteY0" fmla="*/ 0 h 4895998"/>
              <a:gd name="connsiteX1" fmla="*/ 12191999 w 12191999"/>
              <a:gd name="connsiteY1" fmla="*/ 0 h 4895998"/>
              <a:gd name="connsiteX2" fmla="*/ 12191999 w 12191999"/>
              <a:gd name="connsiteY2" fmla="*/ 2846310 h 4895998"/>
              <a:gd name="connsiteX3" fmla="*/ 12181418 w 12191999"/>
              <a:gd name="connsiteY3" fmla="*/ 3055859 h 4895998"/>
              <a:gd name="connsiteX4" fmla="*/ 10142290 w 12191999"/>
              <a:gd name="connsiteY4" fmla="*/ 4895998 h 4895998"/>
              <a:gd name="connsiteX5" fmla="*/ 0 w 12191999"/>
              <a:gd name="connsiteY5" fmla="*/ 4895998 h 489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4895998">
                <a:moveTo>
                  <a:pt x="0" y="0"/>
                </a:moveTo>
                <a:lnTo>
                  <a:pt x="12191999" y="0"/>
                </a:lnTo>
                <a:lnTo>
                  <a:pt x="12191999" y="2846310"/>
                </a:lnTo>
                <a:lnTo>
                  <a:pt x="12181418" y="3055859"/>
                </a:lnTo>
                <a:cubicBezTo>
                  <a:pt x="12076452" y="4089438"/>
                  <a:pt x="11203562" y="4895998"/>
                  <a:pt x="10142290" y="4895998"/>
                </a:cubicBezTo>
                <a:lnTo>
                  <a:pt x="0" y="4895998"/>
                </a:lnTo>
                <a:close/>
              </a:path>
            </a:pathLst>
          </a:custGeom>
          <a:solidFill>
            <a:schemeClr val="bg1">
              <a:lumMod val="95000"/>
            </a:schemeClr>
          </a:solidFill>
        </p:spPr>
        <p:txBody>
          <a:bodyPr wrap="square" lIns="5868000" tIns="1332000">
            <a:noAutofit/>
          </a:bodyPr>
          <a:lstStyle>
            <a:lvl1pPr marL="0" indent="0">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78CD4033-D594-4D61-AE7B-CC8E7CF3882A}"/>
              </a:ext>
            </a:extLst>
          </p:cNvPr>
          <p:cNvSpPr>
            <a:spLocks noGrp="1"/>
          </p:cNvSpPr>
          <p:nvPr>
            <p:ph type="ctrTitle"/>
          </p:nvPr>
        </p:nvSpPr>
        <p:spPr>
          <a:xfrm>
            <a:off x="828000" y="1868805"/>
            <a:ext cx="4438106" cy="1119143"/>
          </a:xfrm>
          <a:solidFill>
            <a:schemeClr val="accent4"/>
          </a:solidFill>
        </p:spPr>
        <p:txBody>
          <a:bodyPr wrap="square" lIns="108000" tIns="72000" rIns="108000" bIns="0" anchor="t" anchorCtr="0">
            <a:spAutoFit/>
          </a:bodyPr>
          <a:lstStyle>
            <a:lvl1pPr algn="l">
              <a:lnSpc>
                <a:spcPct val="100000"/>
              </a:lnSpc>
              <a:defRPr sz="3400" cap="all" baseline="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D0BA52AB-B6C0-4949-8064-C058D438522B}"/>
              </a:ext>
            </a:extLst>
          </p:cNvPr>
          <p:cNvSpPr>
            <a:spLocks noGrp="1"/>
          </p:cNvSpPr>
          <p:nvPr>
            <p:ph type="subTitle" idx="1"/>
          </p:nvPr>
        </p:nvSpPr>
        <p:spPr>
          <a:xfrm>
            <a:off x="828000" y="3580603"/>
            <a:ext cx="4438106" cy="1480495"/>
          </a:xfrm>
        </p:spPr>
        <p:txBody>
          <a:bodyPr/>
          <a:lstStyle>
            <a:lvl1pPr marL="0" indent="0" algn="l">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0" name="Logo" descr="Afbeelding met tekst&#10;&#10;Automatisch gegenereerde beschrijving">
            <a:extLst>
              <a:ext uri="{FF2B5EF4-FFF2-40B4-BE49-F238E27FC236}">
                <a16:creationId xmlns:a16="http://schemas.microsoft.com/office/drawing/2014/main" id="{C3FE0DBB-EF76-4847-8436-198E3A661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0133" y="0"/>
            <a:ext cx="3451867" cy="1066802"/>
          </a:xfrm>
          <a:prstGeom prst="rect">
            <a:avLst/>
          </a:prstGeom>
        </p:spPr>
      </p:pic>
      <p:sp>
        <p:nvSpPr>
          <p:cNvPr id="12" name="Tijdelijke aanduiding voor tekst 11">
            <a:extLst>
              <a:ext uri="{FF2B5EF4-FFF2-40B4-BE49-F238E27FC236}">
                <a16:creationId xmlns:a16="http://schemas.microsoft.com/office/drawing/2014/main" id="{F0AA5DF1-8927-40C8-9893-8AFADDB1B473}"/>
              </a:ext>
            </a:extLst>
          </p:cNvPr>
          <p:cNvSpPr>
            <a:spLocks noGrp="1"/>
          </p:cNvSpPr>
          <p:nvPr>
            <p:ph type="body" sz="quarter" idx="10" hasCustomPrompt="1"/>
          </p:nvPr>
        </p:nvSpPr>
        <p:spPr>
          <a:xfrm>
            <a:off x="827999" y="855663"/>
            <a:ext cx="4438105" cy="215900"/>
          </a:xfrm>
        </p:spPr>
        <p:txBody>
          <a:bodyPr/>
          <a:lstStyle>
            <a:lvl1pPr marL="0" indent="0">
              <a:lnSpc>
                <a:spcPct val="100000"/>
              </a:lnSpc>
              <a:buNone/>
              <a:defRPr sz="1500">
                <a:solidFill>
                  <a:schemeClr val="tx2"/>
                </a:solidFill>
              </a:defRPr>
            </a:lvl1pPr>
            <a:lvl2pPr>
              <a:defRPr sz="1500"/>
            </a:lvl2pPr>
            <a:lvl3pPr>
              <a:defRPr sz="1500"/>
            </a:lvl3pPr>
            <a:lvl4pPr>
              <a:defRPr sz="1500"/>
            </a:lvl4pPr>
            <a:lvl5pPr>
              <a:defRPr sz="1500"/>
            </a:lvl5pPr>
          </a:lstStyle>
          <a:p>
            <a:pPr lvl="0"/>
            <a:r>
              <a:rPr lang="nl-NL"/>
              <a:t>Plaats en datum</a:t>
            </a:r>
          </a:p>
        </p:txBody>
      </p:sp>
      <p:sp>
        <p:nvSpPr>
          <p:cNvPr id="13" name="Website">
            <a:extLst>
              <a:ext uri="{FF2B5EF4-FFF2-40B4-BE49-F238E27FC236}">
                <a16:creationId xmlns:a16="http://schemas.microsoft.com/office/drawing/2014/main" id="{09157D64-9264-4D6B-869D-22EB5A04142E}"/>
              </a:ext>
            </a:extLst>
          </p:cNvPr>
          <p:cNvSpPr txBox="1"/>
          <p:nvPr userDrawn="1"/>
        </p:nvSpPr>
        <p:spPr>
          <a:xfrm>
            <a:off x="828000" y="6408000"/>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spTree>
    <p:extLst>
      <p:ext uri="{BB962C8B-B14F-4D97-AF65-F5344CB8AC3E}">
        <p14:creationId xmlns:p14="http://schemas.microsoft.com/office/powerpoint/2010/main" val="308528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kst en foto 4">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5834743" y="1175331"/>
            <a:ext cx="557348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5834743" y="2532050"/>
            <a:ext cx="5573485"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afbeelding 7">
            <a:extLst>
              <a:ext uri="{FF2B5EF4-FFF2-40B4-BE49-F238E27FC236}">
                <a16:creationId xmlns:a16="http://schemas.microsoft.com/office/drawing/2014/main" id="{83692156-1B7E-4B84-AD49-13FD94E60003}"/>
              </a:ext>
            </a:extLst>
          </p:cNvPr>
          <p:cNvSpPr>
            <a:spLocks noGrp="1"/>
          </p:cNvSpPr>
          <p:nvPr>
            <p:ph type="pic" sz="quarter" idx="11"/>
          </p:nvPr>
        </p:nvSpPr>
        <p:spPr>
          <a:xfrm>
            <a:off x="0"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Tree>
    <p:extLst>
      <p:ext uri="{BB962C8B-B14F-4D97-AF65-F5344CB8AC3E}">
        <p14:creationId xmlns:p14="http://schemas.microsoft.com/office/powerpoint/2010/main" val="104265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tabel">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254DBAD-177C-4B87-A71A-EC36CAEC72D4}"/>
              </a:ext>
            </a:extLst>
          </p:cNvPr>
          <p:cNvSpPr>
            <a:spLocks noGrp="1"/>
          </p:cNvSpPr>
          <p:nvPr>
            <p:ph type="title"/>
          </p:nvPr>
        </p:nvSpPr>
        <p:spPr/>
        <p:txBody>
          <a:bodyPr/>
          <a:lstStyle/>
          <a:p>
            <a:r>
              <a:rPr lang="nl-NL"/>
              <a:t>Klik om stijl te bewerken</a:t>
            </a:r>
          </a:p>
        </p:txBody>
      </p:sp>
      <p:sp>
        <p:nvSpPr>
          <p:cNvPr id="9" name="Tijdelijke aanduiding voor tabel 8">
            <a:extLst>
              <a:ext uri="{FF2B5EF4-FFF2-40B4-BE49-F238E27FC236}">
                <a16:creationId xmlns:a16="http://schemas.microsoft.com/office/drawing/2014/main" id="{DA19C451-D7A1-4447-B773-8BD2888361F6}"/>
              </a:ext>
            </a:extLst>
          </p:cNvPr>
          <p:cNvSpPr>
            <a:spLocks noGrp="1"/>
          </p:cNvSpPr>
          <p:nvPr>
            <p:ph type="tbl" sz="quarter" idx="10"/>
          </p:nvPr>
        </p:nvSpPr>
        <p:spPr>
          <a:xfrm>
            <a:off x="972000" y="1933576"/>
            <a:ext cx="10248000" cy="3886654"/>
          </a:xfrm>
        </p:spPr>
        <p:txBody>
          <a:bodyPr/>
          <a:lstStyle>
            <a:lvl1pPr marL="0" indent="0">
              <a:lnSpc>
                <a:spcPct val="100000"/>
              </a:lnSpc>
              <a:buNone/>
              <a:defRPr sz="1500"/>
            </a:lvl1pPr>
          </a:lstStyle>
          <a:p>
            <a:r>
              <a:rPr lang="nl-NL"/>
              <a:t>Klik op het pictogram als u een tabel wilt toevoegen</a:t>
            </a:r>
          </a:p>
        </p:txBody>
      </p:sp>
    </p:spTree>
    <p:extLst>
      <p:ext uri="{BB962C8B-B14F-4D97-AF65-F5344CB8AC3E}">
        <p14:creationId xmlns:p14="http://schemas.microsoft.com/office/powerpoint/2010/main" val="346638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st en grafiek 1">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21E53FAE-F98F-4B91-A511-58166567473D}"/>
              </a:ext>
            </a:extLst>
          </p:cNvPr>
          <p:cNvSpPr/>
          <p:nvPr userDrawn="1"/>
        </p:nvSpPr>
        <p:spPr>
          <a:xfrm flipV="1">
            <a:off x="6096000" y="-1"/>
            <a:ext cx="6096000" cy="5889171"/>
          </a:xfrm>
          <a:prstGeom prst="round1Rect">
            <a:avLst>
              <a:gd name="adj" fmla="val 32441"/>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4687429"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4687429"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grafiek 7">
            <a:extLst>
              <a:ext uri="{FF2B5EF4-FFF2-40B4-BE49-F238E27FC236}">
                <a16:creationId xmlns:a16="http://schemas.microsoft.com/office/drawing/2014/main" id="{4DDD927C-0755-49A8-9E39-2E282D96C3DF}"/>
              </a:ext>
            </a:extLst>
          </p:cNvPr>
          <p:cNvSpPr>
            <a:spLocks noGrp="1"/>
          </p:cNvSpPr>
          <p:nvPr>
            <p:ph type="chart" sz="quarter" idx="11"/>
          </p:nvPr>
        </p:nvSpPr>
        <p:spPr>
          <a:xfrm>
            <a:off x="6096000" y="0"/>
            <a:ext cx="6096000" cy="5886000"/>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3983634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kst en grafiek 2">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21E53FAE-F98F-4B91-A511-58166567473D}"/>
              </a:ext>
            </a:extLst>
          </p:cNvPr>
          <p:cNvSpPr/>
          <p:nvPr userDrawn="1"/>
        </p:nvSpPr>
        <p:spPr>
          <a:xfrm flipV="1">
            <a:off x="0" y="-1"/>
            <a:ext cx="6096000" cy="5889171"/>
          </a:xfrm>
          <a:prstGeom prst="round1Rect">
            <a:avLst>
              <a:gd name="adj" fmla="val 32441"/>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6487886" y="1175331"/>
            <a:ext cx="4847771"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6487886" y="2487600"/>
            <a:ext cx="4847771"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grafiek 7">
            <a:extLst>
              <a:ext uri="{FF2B5EF4-FFF2-40B4-BE49-F238E27FC236}">
                <a16:creationId xmlns:a16="http://schemas.microsoft.com/office/drawing/2014/main" id="{4DDD927C-0755-49A8-9E39-2E282D96C3DF}"/>
              </a:ext>
            </a:extLst>
          </p:cNvPr>
          <p:cNvSpPr>
            <a:spLocks noGrp="1"/>
          </p:cNvSpPr>
          <p:nvPr>
            <p:ph type="chart" sz="quarter" idx="11"/>
          </p:nvPr>
        </p:nvSpPr>
        <p:spPr>
          <a:xfrm>
            <a:off x="0" y="0"/>
            <a:ext cx="6096000" cy="5886000"/>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3699784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afiek en foto">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4687429" cy="677108"/>
          </a:xfrm>
        </p:spPr>
        <p:txBody>
          <a:bodyPr/>
          <a:lstStyle/>
          <a:p>
            <a:r>
              <a:rPr lang="nl-NL"/>
              <a:t>Klik om stijl te bewerken</a:t>
            </a:r>
          </a:p>
        </p:txBody>
      </p:sp>
      <p:sp>
        <p:nvSpPr>
          <p:cNvPr id="9" name="Tijdelijke aanduiding voor afbeelding 8">
            <a:extLst>
              <a:ext uri="{FF2B5EF4-FFF2-40B4-BE49-F238E27FC236}">
                <a16:creationId xmlns:a16="http://schemas.microsoft.com/office/drawing/2014/main" id="{140FEC04-2208-4208-92FC-C41D4B4BA858}"/>
              </a:ext>
            </a:extLst>
          </p:cNvPr>
          <p:cNvSpPr>
            <a:spLocks noGrp="1"/>
          </p:cNvSpPr>
          <p:nvPr>
            <p:ph type="pic" sz="quarter" idx="11"/>
          </p:nvPr>
        </p:nvSpPr>
        <p:spPr>
          <a:xfrm>
            <a:off x="7191375"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10" name="Tijdelijke aanduiding voor grafiek 9">
            <a:extLst>
              <a:ext uri="{FF2B5EF4-FFF2-40B4-BE49-F238E27FC236}">
                <a16:creationId xmlns:a16="http://schemas.microsoft.com/office/drawing/2014/main" id="{BAC67A1E-D70A-4437-97DB-74BB92EAAFC9}"/>
              </a:ext>
            </a:extLst>
          </p:cNvPr>
          <p:cNvSpPr>
            <a:spLocks noGrp="1"/>
          </p:cNvSpPr>
          <p:nvPr>
            <p:ph type="chart" sz="quarter" idx="12"/>
          </p:nvPr>
        </p:nvSpPr>
        <p:spPr>
          <a:xfrm>
            <a:off x="828675" y="2105025"/>
            <a:ext cx="5964238" cy="3781425"/>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1074015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E0E5990-FFC3-472F-A20B-378EEEE339D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24303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43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fsluit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71909DAD-4D1C-449B-BCF6-5A4CEEE33AF0}"/>
              </a:ext>
            </a:extLst>
          </p:cNvPr>
          <p:cNvSpPr/>
          <p:nvPr userDrawn="1"/>
        </p:nvSpPr>
        <p:spPr>
          <a:xfrm>
            <a:off x="0" y="0"/>
            <a:ext cx="5162550" cy="55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03F0DA79-F24E-4ED6-BC4B-4144B0641416}"/>
              </a:ext>
            </a:extLst>
          </p:cNvPr>
          <p:cNvSpPr/>
          <p:nvPr userDrawn="1"/>
        </p:nvSpPr>
        <p:spPr>
          <a:xfrm>
            <a:off x="7905750" y="0"/>
            <a:ext cx="1466850" cy="5580000"/>
          </a:xfrm>
          <a:prstGeom prst="rect">
            <a:avLst/>
          </a:prstGeom>
          <a:solidFill>
            <a:srgbClr val="7B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7C50CF11-80C3-4367-82A2-506F44BE4D2C}"/>
              </a:ext>
            </a:extLst>
          </p:cNvPr>
          <p:cNvSpPr/>
          <p:nvPr userDrawn="1"/>
        </p:nvSpPr>
        <p:spPr>
          <a:xfrm>
            <a:off x="5162550" y="0"/>
            <a:ext cx="2743200" cy="55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afbeelding 11">
            <a:extLst>
              <a:ext uri="{FF2B5EF4-FFF2-40B4-BE49-F238E27FC236}">
                <a16:creationId xmlns:a16="http://schemas.microsoft.com/office/drawing/2014/main" id="{6D3C757F-C14C-40F6-BAED-5F16EDBEEE34}"/>
              </a:ext>
            </a:extLst>
          </p:cNvPr>
          <p:cNvSpPr>
            <a:spLocks noGrp="1"/>
          </p:cNvSpPr>
          <p:nvPr>
            <p:ph type="pic" sz="quarter" idx="10"/>
          </p:nvPr>
        </p:nvSpPr>
        <p:spPr>
          <a:xfrm>
            <a:off x="9372600" y="0"/>
            <a:ext cx="2819400" cy="5580000"/>
          </a:xfrm>
          <a:blipFill>
            <a:blip r:embed="rId2" cstate="screen">
              <a:extLst>
                <a:ext uri="{28A0092B-C50C-407E-A947-70E740481C1C}">
                  <a14:useLocalDpi xmlns:a14="http://schemas.microsoft.com/office/drawing/2010/main"/>
                </a:ext>
              </a:extLst>
            </a:blip>
            <a:stretch>
              <a:fillRect r="2"/>
            </a:stretch>
          </a:blipFill>
        </p:spPr>
        <p:txBody>
          <a:bodyPr/>
          <a:lstStyle>
            <a:lvl1pPr marL="0" indent="0" algn="ctr">
              <a:buNone/>
              <a:defRPr/>
            </a:lvl1pPr>
          </a:lstStyle>
          <a:p>
            <a:r>
              <a:rPr lang="nl-NL"/>
              <a:t>Klik op het pictogram als u een afbeelding wilt toevoegen</a:t>
            </a:r>
          </a:p>
        </p:txBody>
      </p:sp>
      <p:pic>
        <p:nvPicPr>
          <p:cNvPr id="14" name="Afbeelding 13" descr="Afbeelding met tekst&#10;&#10;Automatisch gegenereerde beschrijving">
            <a:extLst>
              <a:ext uri="{FF2B5EF4-FFF2-40B4-BE49-F238E27FC236}">
                <a16:creationId xmlns:a16="http://schemas.microsoft.com/office/drawing/2014/main" id="{A7104D4C-8A18-4D86-87DF-8D60118ED9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31090" y="6102094"/>
            <a:ext cx="2660910" cy="755906"/>
          </a:xfrm>
          <a:prstGeom prst="rect">
            <a:avLst/>
          </a:prstGeom>
        </p:spPr>
      </p:pic>
      <p:sp>
        <p:nvSpPr>
          <p:cNvPr id="15" name="Website">
            <a:extLst>
              <a:ext uri="{FF2B5EF4-FFF2-40B4-BE49-F238E27FC236}">
                <a16:creationId xmlns:a16="http://schemas.microsoft.com/office/drawing/2014/main" id="{56164831-EC39-4616-BBFF-2C50C0B2B1F2}"/>
              </a:ext>
            </a:extLst>
          </p:cNvPr>
          <p:cNvSpPr txBox="1"/>
          <p:nvPr userDrawn="1"/>
        </p:nvSpPr>
        <p:spPr>
          <a:xfrm>
            <a:off x="534085" y="6266482"/>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sp>
        <p:nvSpPr>
          <p:cNvPr id="17" name="Tijdelijke aanduiding voor tekst 16">
            <a:extLst>
              <a:ext uri="{FF2B5EF4-FFF2-40B4-BE49-F238E27FC236}">
                <a16:creationId xmlns:a16="http://schemas.microsoft.com/office/drawing/2014/main" id="{AF9739EA-2B48-4D10-A091-6B5FCCDCDF3F}"/>
              </a:ext>
            </a:extLst>
          </p:cNvPr>
          <p:cNvSpPr>
            <a:spLocks noGrp="1"/>
          </p:cNvSpPr>
          <p:nvPr>
            <p:ph type="body" sz="quarter" idx="11" hasCustomPrompt="1"/>
          </p:nvPr>
        </p:nvSpPr>
        <p:spPr>
          <a:xfrm>
            <a:off x="533400" y="3047998"/>
            <a:ext cx="3940175" cy="2151063"/>
          </a:xfrm>
        </p:spPr>
        <p:txBody>
          <a:bodyPr anchor="b" anchorCtr="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[afsluitende boodschap]</a:t>
            </a:r>
          </a:p>
        </p:txBody>
      </p:sp>
    </p:spTree>
    <p:extLst>
      <p:ext uri="{BB962C8B-B14F-4D97-AF65-F5344CB8AC3E}">
        <p14:creationId xmlns:p14="http://schemas.microsoft.com/office/powerpoint/2010/main" val="80319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p:spTree>
      <p:nvGrpSpPr>
        <p:cNvPr id="1" name=""/>
        <p:cNvGrpSpPr/>
        <p:nvPr/>
      </p:nvGrpSpPr>
      <p:grpSpPr>
        <a:xfrm>
          <a:off x="0" y="0"/>
          <a:ext cx="0" cy="0"/>
          <a:chOff x="0" y="0"/>
          <a:chExt cx="0" cy="0"/>
        </a:xfrm>
      </p:grpSpPr>
      <p:sp>
        <p:nvSpPr>
          <p:cNvPr id="11" name="Achtergrond" hidden="1">
            <a:extLst>
              <a:ext uri="{FF2B5EF4-FFF2-40B4-BE49-F238E27FC236}">
                <a16:creationId xmlns:a16="http://schemas.microsoft.com/office/drawing/2014/main" id="{847C94B9-6046-4782-A2BD-B5FA68D756FD}"/>
              </a:ext>
            </a:extLst>
          </p:cNvPr>
          <p:cNvSpPr/>
          <p:nvPr userDrawn="1"/>
        </p:nvSpPr>
        <p:spPr>
          <a:xfrm>
            <a:off x="0" y="0"/>
            <a:ext cx="8496000" cy="6858000"/>
          </a:xfrm>
          <a:prstGeom prst="rect">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afbeelding 15">
            <a:extLst>
              <a:ext uri="{FF2B5EF4-FFF2-40B4-BE49-F238E27FC236}">
                <a16:creationId xmlns:a16="http://schemas.microsoft.com/office/drawing/2014/main" id="{6EE8CD34-524E-4C45-8F2A-87A12CD4E767}"/>
              </a:ext>
            </a:extLst>
          </p:cNvPr>
          <p:cNvSpPr>
            <a:spLocks noGrp="1"/>
          </p:cNvSpPr>
          <p:nvPr>
            <p:ph type="pic" sz="quarter" idx="11"/>
          </p:nvPr>
        </p:nvSpPr>
        <p:spPr>
          <a:xfrm>
            <a:off x="1" y="0"/>
            <a:ext cx="8495999" cy="4572000"/>
          </a:xfrm>
          <a:custGeom>
            <a:avLst/>
            <a:gdLst>
              <a:gd name="connsiteX0" fmla="*/ 0 w 8495999"/>
              <a:gd name="connsiteY0" fmla="*/ 0 h 4572000"/>
              <a:gd name="connsiteX1" fmla="*/ 8495999 w 8495999"/>
              <a:gd name="connsiteY1" fmla="*/ 0 h 4572000"/>
              <a:gd name="connsiteX2" fmla="*/ 8495999 w 8495999"/>
              <a:gd name="connsiteY2" fmla="*/ 2984484 h 4572000"/>
              <a:gd name="connsiteX3" fmla="*/ 8487804 w 8495999"/>
              <a:gd name="connsiteY3" fmla="*/ 3146780 h 4572000"/>
              <a:gd name="connsiteX4" fmla="*/ 6908464 w 8495999"/>
              <a:gd name="connsiteY4" fmla="*/ 4572000 h 4572000"/>
              <a:gd name="connsiteX5" fmla="*/ 0 w 8495999"/>
              <a:gd name="connsiteY5"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5999" h="4572000">
                <a:moveTo>
                  <a:pt x="0" y="0"/>
                </a:moveTo>
                <a:lnTo>
                  <a:pt x="8495999" y="0"/>
                </a:lnTo>
                <a:lnTo>
                  <a:pt x="8495999" y="2984484"/>
                </a:lnTo>
                <a:lnTo>
                  <a:pt x="8487804" y="3146780"/>
                </a:lnTo>
                <a:cubicBezTo>
                  <a:pt x="8406506" y="3947305"/>
                  <a:pt x="7730438" y="4572000"/>
                  <a:pt x="6908464" y="4572000"/>
                </a:cubicBezTo>
                <a:lnTo>
                  <a:pt x="0" y="4572000"/>
                </a:lnTo>
                <a:close/>
              </a:path>
            </a:pathLst>
          </a:custGeom>
          <a:solidFill>
            <a:schemeClr val="bg1">
              <a:lumMod val="95000"/>
            </a:schemeClr>
          </a:solidFill>
        </p:spPr>
        <p:txBody>
          <a:bodyPr wrap="square">
            <a:noAutofit/>
          </a:bodyPr>
          <a:lstStyle>
            <a:lvl1pPr marL="0" indent="0">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78CD4033-D594-4D61-AE7B-CC8E7CF3882A}"/>
              </a:ext>
            </a:extLst>
          </p:cNvPr>
          <p:cNvSpPr>
            <a:spLocks noGrp="1"/>
          </p:cNvSpPr>
          <p:nvPr>
            <p:ph type="ctrTitle"/>
          </p:nvPr>
        </p:nvSpPr>
        <p:spPr>
          <a:xfrm>
            <a:off x="824825" y="4965464"/>
            <a:ext cx="6944400" cy="955276"/>
          </a:xfrm>
          <a:noFill/>
        </p:spPr>
        <p:txBody>
          <a:bodyPr wrap="square" lIns="0" tIns="0" rIns="0" bIns="0" anchor="t" anchorCtr="0">
            <a:noAutofit/>
          </a:bodyPr>
          <a:lstStyle>
            <a:lvl1pPr algn="l">
              <a:lnSpc>
                <a:spcPct val="93000"/>
              </a:lnSpc>
              <a:defRPr sz="3300" cap="all" baseline="0">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D0BA52AB-B6C0-4949-8064-C058D438522B}"/>
              </a:ext>
            </a:extLst>
          </p:cNvPr>
          <p:cNvSpPr>
            <a:spLocks noGrp="1"/>
          </p:cNvSpPr>
          <p:nvPr>
            <p:ph type="subTitle" idx="1"/>
          </p:nvPr>
        </p:nvSpPr>
        <p:spPr>
          <a:xfrm>
            <a:off x="827999" y="6076478"/>
            <a:ext cx="6941225" cy="781522"/>
          </a:xfrm>
        </p:spPr>
        <p:txBody>
          <a:bodyPr/>
          <a:lstStyle>
            <a:lvl1pPr marL="0" indent="0" algn="l">
              <a:lnSpc>
                <a:spcPct val="100000"/>
              </a:lnSpc>
              <a:buNone/>
              <a:defRPr sz="24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2" name="Tijdelijke aanduiding voor tekst 11">
            <a:extLst>
              <a:ext uri="{FF2B5EF4-FFF2-40B4-BE49-F238E27FC236}">
                <a16:creationId xmlns:a16="http://schemas.microsoft.com/office/drawing/2014/main" id="{F0AA5DF1-8927-40C8-9893-8AFADDB1B473}"/>
              </a:ext>
            </a:extLst>
          </p:cNvPr>
          <p:cNvSpPr>
            <a:spLocks noGrp="1"/>
          </p:cNvSpPr>
          <p:nvPr>
            <p:ph type="body" sz="quarter" idx="10" hasCustomPrompt="1"/>
          </p:nvPr>
        </p:nvSpPr>
        <p:spPr>
          <a:xfrm>
            <a:off x="8963479" y="6179400"/>
            <a:ext cx="2495771" cy="215900"/>
          </a:xfrm>
        </p:spPr>
        <p:txBody>
          <a:bodyPr/>
          <a:lstStyle>
            <a:lvl1pPr marL="0" indent="0" algn="r">
              <a:lnSpc>
                <a:spcPct val="100000"/>
              </a:lnSpc>
              <a:buNone/>
              <a:defRPr sz="1500">
                <a:solidFill>
                  <a:schemeClr val="tx2"/>
                </a:solidFill>
              </a:defRPr>
            </a:lvl1pPr>
            <a:lvl2pPr>
              <a:defRPr sz="1500"/>
            </a:lvl2pPr>
            <a:lvl3pPr>
              <a:defRPr sz="1500"/>
            </a:lvl3pPr>
            <a:lvl4pPr>
              <a:defRPr sz="1500"/>
            </a:lvl4pPr>
            <a:lvl5pPr>
              <a:defRPr sz="1500"/>
            </a:lvl5pPr>
          </a:lstStyle>
          <a:p>
            <a:pPr lvl="0"/>
            <a:r>
              <a:rPr lang="nl-NL"/>
              <a:t>Plaats en datum</a:t>
            </a:r>
          </a:p>
        </p:txBody>
      </p:sp>
      <p:sp>
        <p:nvSpPr>
          <p:cNvPr id="13" name="Website">
            <a:extLst>
              <a:ext uri="{FF2B5EF4-FFF2-40B4-BE49-F238E27FC236}">
                <a16:creationId xmlns:a16="http://schemas.microsoft.com/office/drawing/2014/main" id="{09157D64-9264-4D6B-869D-22EB5A04142E}"/>
              </a:ext>
            </a:extLst>
          </p:cNvPr>
          <p:cNvSpPr txBox="1"/>
          <p:nvPr userDrawn="1"/>
        </p:nvSpPr>
        <p:spPr>
          <a:xfrm>
            <a:off x="10165563" y="1536248"/>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pic>
        <p:nvPicPr>
          <p:cNvPr id="5" name="Logo" descr="Afbeelding met tekst&#10;&#10;Automatisch gegenereerde beschrijving">
            <a:extLst>
              <a:ext uri="{FF2B5EF4-FFF2-40B4-BE49-F238E27FC236}">
                <a16:creationId xmlns:a16="http://schemas.microsoft.com/office/drawing/2014/main" id="{0C334DC1-9707-48AE-84A3-918A255A25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8357" y="0"/>
            <a:ext cx="3183643" cy="1344171"/>
          </a:xfrm>
          <a:prstGeom prst="rect">
            <a:avLst/>
          </a:prstGeom>
        </p:spPr>
      </p:pic>
    </p:spTree>
    <p:extLst>
      <p:ext uri="{BB962C8B-B14F-4D97-AF65-F5344CB8AC3E}">
        <p14:creationId xmlns:p14="http://schemas.microsoft.com/office/powerpoint/2010/main" val="100117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0" name="Rechthoek: met één afgeronde hoek 9">
            <a:extLst>
              <a:ext uri="{FF2B5EF4-FFF2-40B4-BE49-F238E27FC236}">
                <a16:creationId xmlns:a16="http://schemas.microsoft.com/office/drawing/2014/main" id="{34F52308-175E-4A1E-BCA5-36F2CDF998E3}"/>
              </a:ext>
            </a:extLst>
          </p:cNvPr>
          <p:cNvSpPr/>
          <p:nvPr userDrawn="1"/>
        </p:nvSpPr>
        <p:spPr>
          <a:xfrm flipV="1">
            <a:off x="0" y="0"/>
            <a:ext cx="12192000" cy="5889171"/>
          </a:xfrm>
          <a:prstGeom prst="round1Rect">
            <a:avLst>
              <a:gd name="adj" fmla="val 33673"/>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8">
            <a:extLst>
              <a:ext uri="{FF2B5EF4-FFF2-40B4-BE49-F238E27FC236}">
                <a16:creationId xmlns:a16="http://schemas.microsoft.com/office/drawing/2014/main" id="{FAE584E1-7D48-4155-A462-239BA85BF7C2}"/>
              </a:ext>
            </a:extLst>
          </p:cNvPr>
          <p:cNvSpPr>
            <a:spLocks noGrp="1"/>
          </p:cNvSpPr>
          <p:nvPr>
            <p:ph type="body" sz="quarter" idx="10"/>
          </p:nvPr>
        </p:nvSpPr>
        <p:spPr>
          <a:xfrm>
            <a:off x="1012372" y="1961922"/>
            <a:ext cx="7707313" cy="1654175"/>
          </a:xfrm>
        </p:spPr>
        <p:txBody>
          <a:bodyPr/>
          <a:lstStyle>
            <a:lvl1pPr marL="0" indent="0">
              <a:lnSpc>
                <a:spcPct val="87000"/>
              </a:lnSpc>
              <a:buNone/>
              <a:defRPr sz="2400" b="1">
                <a:solidFill>
                  <a:schemeClr val="tx2"/>
                </a:solidFill>
              </a:defRPr>
            </a:lvl1pPr>
          </a:lstStyle>
          <a:p>
            <a:pPr lvl="0"/>
            <a:r>
              <a:rPr lang="nl-NL"/>
              <a:t>Klikken om de tekststijl van het model te bewerken</a:t>
            </a:r>
          </a:p>
        </p:txBody>
      </p:sp>
      <p:cxnSp>
        <p:nvCxnSpPr>
          <p:cNvPr id="12" name="Rechte verbindingslijn 11">
            <a:extLst>
              <a:ext uri="{FF2B5EF4-FFF2-40B4-BE49-F238E27FC236}">
                <a16:creationId xmlns:a16="http://schemas.microsoft.com/office/drawing/2014/main" id="{2C2F0816-A767-4117-B826-C023950F0A70}"/>
              </a:ext>
            </a:extLst>
          </p:cNvPr>
          <p:cNvCxnSpPr/>
          <p:nvPr userDrawn="1"/>
        </p:nvCxnSpPr>
        <p:spPr>
          <a:xfrm>
            <a:off x="681718" y="2002400"/>
            <a:ext cx="0" cy="1584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64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psomming 1">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10537200"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844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psomming 2 ">
    <p:spTree>
      <p:nvGrpSpPr>
        <p:cNvPr id="1" name=""/>
        <p:cNvGrpSpPr/>
        <p:nvPr/>
      </p:nvGrpSpPr>
      <p:grpSpPr>
        <a:xfrm>
          <a:off x="0" y="0"/>
          <a:ext cx="0" cy="0"/>
          <a:chOff x="0" y="0"/>
          <a:chExt cx="0" cy="0"/>
        </a:xfrm>
      </p:grpSpPr>
      <p:sp>
        <p:nvSpPr>
          <p:cNvPr id="5" name="Rechthoek: met één afgeronde hoek 4">
            <a:extLst>
              <a:ext uri="{FF2B5EF4-FFF2-40B4-BE49-F238E27FC236}">
                <a16:creationId xmlns:a16="http://schemas.microsoft.com/office/drawing/2014/main" id="{48E50571-0021-4B76-A500-30FBA4367A1F}"/>
              </a:ext>
            </a:extLst>
          </p:cNvPr>
          <p:cNvSpPr/>
          <p:nvPr userDrawn="1"/>
        </p:nvSpPr>
        <p:spPr>
          <a:xfrm flipV="1">
            <a:off x="0" y="0"/>
            <a:ext cx="12192000" cy="5889171"/>
          </a:xfrm>
          <a:prstGeom prst="round1Rect">
            <a:avLst>
              <a:gd name="adj" fmla="val 33673"/>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10537200"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8593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psomming en teks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4948686"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tekst 3">
            <a:extLst>
              <a:ext uri="{FF2B5EF4-FFF2-40B4-BE49-F238E27FC236}">
                <a16:creationId xmlns:a16="http://schemas.microsoft.com/office/drawing/2014/main" id="{B6FC562D-131E-4376-B867-76F2772DEEA3}"/>
              </a:ext>
            </a:extLst>
          </p:cNvPr>
          <p:cNvSpPr>
            <a:spLocks noGrp="1"/>
          </p:cNvSpPr>
          <p:nvPr>
            <p:ph type="body" sz="quarter" idx="11"/>
          </p:nvPr>
        </p:nvSpPr>
        <p:spPr>
          <a:xfrm>
            <a:off x="6415314" y="2509825"/>
            <a:ext cx="4948686" cy="3376175"/>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178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kst en foto 1">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D484EDC-26A9-4D3D-937E-426ECAE9184F}"/>
              </a:ext>
            </a:extLst>
          </p:cNvPr>
          <p:cNvSpPr>
            <a:spLocks noGrp="1"/>
          </p:cNvSpPr>
          <p:nvPr>
            <p:ph type="pic" sz="quarter" idx="11"/>
          </p:nvPr>
        </p:nvSpPr>
        <p:spPr>
          <a:xfrm>
            <a:off x="8523288" y="0"/>
            <a:ext cx="3668712" cy="5886000"/>
          </a:xfrm>
          <a:custGeom>
            <a:avLst/>
            <a:gdLst>
              <a:gd name="connsiteX0" fmla="*/ 0 w 3668712"/>
              <a:gd name="connsiteY0" fmla="*/ 0 h 5886000"/>
              <a:gd name="connsiteX1" fmla="*/ 3668712 w 3668712"/>
              <a:gd name="connsiteY1" fmla="*/ 0 h 5886000"/>
              <a:gd name="connsiteX2" fmla="*/ 3668712 w 3668712"/>
              <a:gd name="connsiteY2" fmla="*/ 4051644 h 5886000"/>
              <a:gd name="connsiteX3" fmla="*/ 1834356 w 3668712"/>
              <a:gd name="connsiteY3" fmla="*/ 5886000 h 5886000"/>
              <a:gd name="connsiteX4" fmla="*/ 0 w 3668712"/>
              <a:gd name="connsiteY4" fmla="*/ 5886000 h 58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712" h="5886000">
                <a:moveTo>
                  <a:pt x="0" y="0"/>
                </a:moveTo>
                <a:lnTo>
                  <a:pt x="3668712" y="0"/>
                </a:lnTo>
                <a:lnTo>
                  <a:pt x="3668712" y="4051644"/>
                </a:lnTo>
                <a:cubicBezTo>
                  <a:pt x="3668712" y="5064731"/>
                  <a:pt x="2847443" y="5886000"/>
                  <a:pt x="1834356" y="5886000"/>
                </a:cubicBez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7260086"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532050"/>
            <a:ext cx="7260086"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3235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kst en foto 2">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BEEDB72E-ED40-4F7F-8B8B-ABD1282C5623}"/>
              </a:ext>
            </a:extLst>
          </p:cNvPr>
          <p:cNvSpPr>
            <a:spLocks noGrp="1"/>
          </p:cNvSpPr>
          <p:nvPr>
            <p:ph type="pic" sz="quarter" idx="11"/>
          </p:nvPr>
        </p:nvSpPr>
        <p:spPr>
          <a:xfrm>
            <a:off x="7191375"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584902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532050"/>
            <a:ext cx="5849025" cy="3398400"/>
          </a:xfrm>
        </p:spPr>
        <p:txBody>
          <a:bodyPr/>
          <a:lstStyle>
            <a:lvl1pPr marL="0" indent="0">
              <a:lnSpc>
                <a:spcPct val="120000"/>
              </a:lnSpc>
              <a:buNone/>
              <a:defRPr sz="2000"/>
            </a:lvl1pPr>
            <a:lvl2pPr>
              <a:lnSpc>
                <a:spcPct val="120000"/>
              </a:lnSpc>
              <a:defRPr sz="2000"/>
            </a:lvl2pPr>
            <a:lvl3pPr>
              <a:lnSpc>
                <a:spcPct val="120000"/>
              </a:lnSpc>
              <a:defRPr sz="2000"/>
            </a:lvl3pPr>
            <a:lvl4pPr>
              <a:lnSpc>
                <a:spcPct val="120000"/>
              </a:lnSpc>
              <a:defRPr sz="2000"/>
            </a:lvl4pPr>
            <a:lvl5pPr>
              <a:lnSpc>
                <a:spcPct val="1200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9935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ekst en foto 3">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D484EDC-26A9-4D3D-937E-426ECAE9184F}"/>
              </a:ext>
            </a:extLst>
          </p:cNvPr>
          <p:cNvSpPr>
            <a:spLocks noGrp="1"/>
          </p:cNvSpPr>
          <p:nvPr>
            <p:ph type="pic" sz="quarter" idx="11"/>
          </p:nvPr>
        </p:nvSpPr>
        <p:spPr>
          <a:xfrm>
            <a:off x="0" y="0"/>
            <a:ext cx="3668712" cy="5886000"/>
          </a:xfrm>
          <a:custGeom>
            <a:avLst/>
            <a:gdLst>
              <a:gd name="connsiteX0" fmla="*/ 0 w 3668712"/>
              <a:gd name="connsiteY0" fmla="*/ 0 h 5886000"/>
              <a:gd name="connsiteX1" fmla="*/ 3668712 w 3668712"/>
              <a:gd name="connsiteY1" fmla="*/ 0 h 5886000"/>
              <a:gd name="connsiteX2" fmla="*/ 3668712 w 3668712"/>
              <a:gd name="connsiteY2" fmla="*/ 4051644 h 5886000"/>
              <a:gd name="connsiteX3" fmla="*/ 1834356 w 3668712"/>
              <a:gd name="connsiteY3" fmla="*/ 5886000 h 5886000"/>
              <a:gd name="connsiteX4" fmla="*/ 0 w 3668712"/>
              <a:gd name="connsiteY4" fmla="*/ 5886000 h 58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712" h="5886000">
                <a:moveTo>
                  <a:pt x="0" y="0"/>
                </a:moveTo>
                <a:lnTo>
                  <a:pt x="3668712" y="0"/>
                </a:lnTo>
                <a:lnTo>
                  <a:pt x="3668712" y="4051644"/>
                </a:lnTo>
                <a:cubicBezTo>
                  <a:pt x="3668712" y="5064731"/>
                  <a:pt x="2847443" y="5886000"/>
                  <a:pt x="1834356" y="5886000"/>
                </a:cubicBez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4281713" y="1175331"/>
            <a:ext cx="712651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4281713" y="2532050"/>
            <a:ext cx="7126515"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8346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695E97-E81D-47E4-80CF-147B3DC19F54}"/>
              </a:ext>
            </a:extLst>
          </p:cNvPr>
          <p:cNvSpPr>
            <a:spLocks noGrp="1"/>
          </p:cNvSpPr>
          <p:nvPr>
            <p:ph type="title"/>
          </p:nvPr>
        </p:nvSpPr>
        <p:spPr>
          <a:xfrm>
            <a:off x="828000" y="1175331"/>
            <a:ext cx="10537200" cy="677108"/>
          </a:xfrm>
          <a:prstGeom prst="rect">
            <a:avLst/>
          </a:prstGeom>
        </p:spPr>
        <p:txBody>
          <a:bodyPr vert="horz" lIns="0" tIns="0" rIns="0" bIns="0" rtlCol="0" anchor="t" anchorCtr="0">
            <a:noAutofit/>
          </a:bodyPr>
          <a:lstStyle/>
          <a:p>
            <a:r>
              <a:rPr lang="nl-NL"/>
              <a:t>Klik om stijl te bewerken</a:t>
            </a:r>
          </a:p>
        </p:txBody>
      </p:sp>
      <p:sp>
        <p:nvSpPr>
          <p:cNvPr id="3" name="Tijdelijke aanduiding voor tekst 2">
            <a:extLst>
              <a:ext uri="{FF2B5EF4-FFF2-40B4-BE49-F238E27FC236}">
                <a16:creationId xmlns:a16="http://schemas.microsoft.com/office/drawing/2014/main" id="{B47F71B1-1C01-4998-8E45-AB4E3B69C681}"/>
              </a:ext>
            </a:extLst>
          </p:cNvPr>
          <p:cNvSpPr>
            <a:spLocks noGrp="1"/>
          </p:cNvSpPr>
          <p:nvPr>
            <p:ph type="body" idx="1"/>
          </p:nvPr>
        </p:nvSpPr>
        <p:spPr>
          <a:xfrm>
            <a:off x="828000" y="2486024"/>
            <a:ext cx="10537200" cy="3400001"/>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 (herhaling vanaf hier)</a:t>
            </a:r>
          </a:p>
          <a:p>
            <a:pPr lvl="6"/>
            <a:r>
              <a:rPr lang="nl-NL"/>
              <a:t>Zevende niveau</a:t>
            </a:r>
          </a:p>
          <a:p>
            <a:pPr lvl="7"/>
            <a:r>
              <a:rPr lang="nl-NL"/>
              <a:t>Achtste niveau</a:t>
            </a:r>
          </a:p>
          <a:p>
            <a:pPr lvl="8"/>
            <a:r>
              <a:rPr lang="nl-NL"/>
              <a:t>Negende niveau</a:t>
            </a:r>
          </a:p>
        </p:txBody>
      </p:sp>
      <p:sp>
        <p:nvSpPr>
          <p:cNvPr id="4" name="Tijdelijke aanduiding voor datum 3">
            <a:extLst>
              <a:ext uri="{FF2B5EF4-FFF2-40B4-BE49-F238E27FC236}">
                <a16:creationId xmlns:a16="http://schemas.microsoft.com/office/drawing/2014/main" id="{ADE66286-C9DF-4FEF-A0AD-F898274E58C1}"/>
              </a:ext>
            </a:extLst>
          </p:cNvPr>
          <p:cNvSpPr>
            <a:spLocks noGrp="1"/>
          </p:cNvSpPr>
          <p:nvPr>
            <p:ph type="dt" sz="half" idx="2"/>
          </p:nvPr>
        </p:nvSpPr>
        <p:spPr>
          <a:xfrm>
            <a:off x="838200" y="6446579"/>
            <a:ext cx="2743200" cy="184666"/>
          </a:xfrm>
          <a:prstGeom prst="rect">
            <a:avLst/>
          </a:prstGeom>
        </p:spPr>
        <p:txBody>
          <a:bodyPr vert="horz" lIns="0" tIns="0" rIns="0" bIns="0" rtlCol="0" anchor="ctr">
            <a:noAutofit/>
          </a:bodyPr>
          <a:lstStyle>
            <a:lvl1pPr algn="l">
              <a:defRPr sz="1200">
                <a:solidFill>
                  <a:schemeClr val="tx1">
                    <a:tint val="75000"/>
                  </a:schemeClr>
                </a:solidFill>
              </a:defRPr>
            </a:lvl1pPr>
          </a:lstStyle>
          <a:p>
            <a:fld id="{35F5F2F7-8448-4599-BB87-90CE1C8A4DA5}" type="datetime4">
              <a:rPr lang="nl-NL" smtClean="0"/>
              <a:t>8 januari 2025</a:t>
            </a:fld>
            <a:endParaRPr lang="nl-NL"/>
          </a:p>
        </p:txBody>
      </p:sp>
      <p:sp>
        <p:nvSpPr>
          <p:cNvPr id="5" name="Tijdelijke aanduiding voor voettekst 4">
            <a:extLst>
              <a:ext uri="{FF2B5EF4-FFF2-40B4-BE49-F238E27FC236}">
                <a16:creationId xmlns:a16="http://schemas.microsoft.com/office/drawing/2014/main" id="{04C4912E-D2F0-4228-B15E-D8AF7E4A51C5}"/>
              </a:ext>
            </a:extLst>
          </p:cNvPr>
          <p:cNvSpPr>
            <a:spLocks noGrp="1"/>
          </p:cNvSpPr>
          <p:nvPr>
            <p:ph type="ftr" sz="quarter" idx="3"/>
          </p:nvPr>
        </p:nvSpPr>
        <p:spPr>
          <a:xfrm>
            <a:off x="4038600" y="6446579"/>
            <a:ext cx="4114800" cy="184666"/>
          </a:xfrm>
          <a:prstGeom prst="rect">
            <a:avLst/>
          </a:prstGeom>
        </p:spPr>
        <p:txBody>
          <a:bodyPr vert="horz" lIns="0" tIns="0" rIns="0" bIns="0" rtlCol="0" anchor="ctr">
            <a:noAutofit/>
          </a:bodyPr>
          <a:lstStyle>
            <a:lvl1pPr algn="ctr">
              <a:defRPr sz="1200">
                <a:solidFill>
                  <a:schemeClr val="tx1">
                    <a:tint val="75000"/>
                  </a:schemeClr>
                </a:solidFill>
              </a:defRPr>
            </a:lvl1pPr>
          </a:lstStyle>
          <a:p>
            <a:r>
              <a:rPr lang="nl-NL"/>
              <a:t>Titel van de presentatie via &gt;Invoegen &gt;Koptekst en voettekst</a:t>
            </a:r>
          </a:p>
        </p:txBody>
      </p:sp>
      <p:sp>
        <p:nvSpPr>
          <p:cNvPr id="6" name="Tijdelijke aanduiding voor dianummer 5">
            <a:extLst>
              <a:ext uri="{FF2B5EF4-FFF2-40B4-BE49-F238E27FC236}">
                <a16:creationId xmlns:a16="http://schemas.microsoft.com/office/drawing/2014/main" id="{B0365BCA-B91B-4871-85F3-D39D03E40777}"/>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1200">
                <a:solidFill>
                  <a:schemeClr val="tx1">
                    <a:tint val="75000"/>
                  </a:schemeClr>
                </a:solidFill>
              </a:defRPr>
            </a:lvl1pPr>
          </a:lstStyle>
          <a:p>
            <a:fld id="{3CB85E5D-8611-4DC1-B375-AD1E4C05477C}" type="slidenum">
              <a:rPr lang="nl-NL" smtClean="0"/>
              <a:t>‹nr.›</a:t>
            </a:fld>
            <a:endParaRPr lang="nl-NL"/>
          </a:p>
        </p:txBody>
      </p:sp>
      <p:pic>
        <p:nvPicPr>
          <p:cNvPr id="10" name="Afbeelding 9">
            <a:extLst>
              <a:ext uri="{FF2B5EF4-FFF2-40B4-BE49-F238E27FC236}">
                <a16:creationId xmlns:a16="http://schemas.microsoft.com/office/drawing/2014/main" id="{F2CDEDFD-5283-4735-83FF-184D50445A1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6333744"/>
            <a:ext cx="12192000" cy="524256"/>
          </a:xfrm>
          <a:prstGeom prst="rect">
            <a:avLst/>
          </a:prstGeom>
        </p:spPr>
      </p:pic>
    </p:spTree>
    <p:extLst>
      <p:ext uri="{BB962C8B-B14F-4D97-AF65-F5344CB8AC3E}">
        <p14:creationId xmlns:p14="http://schemas.microsoft.com/office/powerpoint/2010/main" val="78005181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63" r:id="rId5"/>
    <p:sldLayoutId id="2147483673" r:id="rId6"/>
    <p:sldLayoutId id="2147483665" r:id="rId7"/>
    <p:sldLayoutId id="2147483666" r:id="rId8"/>
    <p:sldLayoutId id="2147483670" r:id="rId9"/>
    <p:sldLayoutId id="2147483671" r:id="rId10"/>
    <p:sldLayoutId id="2147483667" r:id="rId11"/>
    <p:sldLayoutId id="2147483668" r:id="rId12"/>
    <p:sldLayoutId id="2147483672" r:id="rId13"/>
    <p:sldLayoutId id="2147483669" r:id="rId14"/>
    <p:sldLayoutId id="2147483654" r:id="rId15"/>
    <p:sldLayoutId id="2147483655" r:id="rId16"/>
    <p:sldLayoutId id="2147483674" r:id="rId17"/>
  </p:sldLayoutIdLst>
  <p:hf sldNum="0" hdr="0" ftr="0" dt="0"/>
  <p:txStyles>
    <p:titleStyle>
      <a:lvl1pPr algn="l" defTabSz="914400" rtl="0" eaLnBrk="1" latinLnBrk="0" hangingPunct="1">
        <a:lnSpc>
          <a:spcPct val="90000"/>
        </a:lnSpc>
        <a:spcBef>
          <a:spcPct val="0"/>
        </a:spcBef>
        <a:buNone/>
        <a:defRPr sz="2750" b="1" kern="1200">
          <a:solidFill>
            <a:schemeClr val="tx2"/>
          </a:solidFill>
          <a:latin typeface="+mj-lt"/>
          <a:ea typeface="+mj-ea"/>
          <a:cs typeface="+mj-cs"/>
        </a:defRPr>
      </a:lvl1pPr>
    </p:titleStyle>
    <p:bodyStyle>
      <a:lvl1pPr marL="216000" indent="-216000" algn="l" defTabSz="914400" rtl="0" eaLnBrk="1" latinLnBrk="0" hangingPunct="1">
        <a:lnSpc>
          <a:spcPct val="120000"/>
        </a:lnSpc>
        <a:spcBef>
          <a:spcPts val="0"/>
        </a:spcBef>
        <a:buClr>
          <a:schemeClr val="accent4"/>
        </a:buClr>
        <a:buSzPct val="150000"/>
        <a:buFont typeface="Wingdings 3" panose="05040102010807070707" pitchFamily="18" charset="2"/>
        <a:buChar char=""/>
        <a:defRPr sz="20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Clr>
          <a:schemeClr val="accent4"/>
        </a:buClr>
        <a:buFont typeface="Calibri" panose="020F050202020403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kern="1200">
          <a:solidFill>
            <a:schemeClr val="tx1"/>
          </a:solidFill>
          <a:latin typeface="+mn-lt"/>
          <a:ea typeface="+mn-ea"/>
          <a:cs typeface="+mn-cs"/>
        </a:defRPr>
      </a:lvl4pPr>
      <a:lvl5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b="1" kern="1200">
          <a:solidFill>
            <a:schemeClr val="accent4"/>
          </a:solidFill>
          <a:latin typeface="+mn-lt"/>
          <a:ea typeface="+mn-ea"/>
          <a:cs typeface="+mn-cs"/>
        </a:defRPr>
      </a:lvl5pPr>
      <a:lvl6pPr marL="216000" indent="-216000" algn="l" defTabSz="914400" rtl="0" eaLnBrk="1" latinLnBrk="0" hangingPunct="1">
        <a:lnSpc>
          <a:spcPct val="120000"/>
        </a:lnSpc>
        <a:spcBef>
          <a:spcPts val="0"/>
        </a:spcBef>
        <a:buClr>
          <a:schemeClr val="accent4"/>
        </a:buClr>
        <a:buSzPct val="150000"/>
        <a:buFont typeface="Wingdings 3" panose="05040102010807070707" pitchFamily="18" charset="2"/>
        <a:buChar char=""/>
        <a:defRPr sz="2000" kern="1200">
          <a:solidFill>
            <a:schemeClr val="tx1"/>
          </a:solidFill>
          <a:latin typeface="+mn-lt"/>
          <a:ea typeface="+mn-ea"/>
          <a:cs typeface="+mn-cs"/>
        </a:defRPr>
      </a:lvl6pPr>
      <a:lvl7pPr marL="432000" indent="-216000" algn="l" defTabSz="914400" rtl="0" eaLnBrk="1" latinLnBrk="0" hangingPunct="1">
        <a:lnSpc>
          <a:spcPct val="120000"/>
        </a:lnSpc>
        <a:spcBef>
          <a:spcPts val="0"/>
        </a:spcBef>
        <a:buClr>
          <a:schemeClr val="accent4"/>
        </a:buClr>
        <a:buFont typeface="Calibri" panose="020F0502020204030204" pitchFamily="34" charset="0"/>
        <a:buChar char="–"/>
        <a:defRPr sz="2000" kern="1200">
          <a:solidFill>
            <a:schemeClr val="tx1"/>
          </a:solidFill>
          <a:latin typeface="+mn-lt"/>
          <a:ea typeface="+mn-ea"/>
          <a:cs typeface="+mn-cs"/>
        </a:defRPr>
      </a:lvl7pPr>
      <a:lvl8pPr marL="648000" indent="-216000" algn="l" defTabSz="914400" rtl="0" eaLnBrk="1" latinLnBrk="0" hangingPunct="1">
        <a:lnSpc>
          <a:spcPct val="12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8pPr>
      <a:lvl9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A0_DE749E.xm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F647FC7A-D279-A0C3-75B9-3CF3EFF54F5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898" b="19898"/>
          <a:stretch/>
        </p:blipFill>
        <p:spPr/>
      </p:pic>
      <p:sp>
        <p:nvSpPr>
          <p:cNvPr id="3" name="Titel 2">
            <a:extLst>
              <a:ext uri="{FF2B5EF4-FFF2-40B4-BE49-F238E27FC236}">
                <a16:creationId xmlns:a16="http://schemas.microsoft.com/office/drawing/2014/main" id="{5422A587-BAE3-575A-C0FF-4B260892C022}"/>
              </a:ext>
            </a:extLst>
          </p:cNvPr>
          <p:cNvSpPr>
            <a:spLocks noGrp="1"/>
          </p:cNvSpPr>
          <p:nvPr>
            <p:ph type="ctrTitle"/>
          </p:nvPr>
        </p:nvSpPr>
        <p:spPr>
          <a:xfrm>
            <a:off x="828000" y="1868805"/>
            <a:ext cx="4438106" cy="1642364"/>
          </a:xfrm>
        </p:spPr>
        <p:txBody>
          <a:bodyPr/>
          <a:lstStyle/>
          <a:p>
            <a:r>
              <a:rPr lang="nl-NL"/>
              <a:t>Op naar een klimaatbestendige Zuidwestelijke Delta</a:t>
            </a:r>
          </a:p>
        </p:txBody>
      </p:sp>
      <p:sp>
        <p:nvSpPr>
          <p:cNvPr id="5" name="Tijdelijke aanduiding voor tekst 4">
            <a:extLst>
              <a:ext uri="{FF2B5EF4-FFF2-40B4-BE49-F238E27FC236}">
                <a16:creationId xmlns:a16="http://schemas.microsoft.com/office/drawing/2014/main" id="{75B2D019-E9B4-98A2-9292-654AFAB8E6BB}"/>
              </a:ext>
            </a:extLst>
          </p:cNvPr>
          <p:cNvSpPr>
            <a:spLocks noGrp="1"/>
          </p:cNvSpPr>
          <p:nvPr>
            <p:ph type="body" sz="quarter" idx="10"/>
          </p:nvPr>
        </p:nvSpPr>
        <p:spPr/>
        <p:txBody>
          <a:bodyPr/>
          <a:lstStyle/>
          <a:p>
            <a:endParaRPr lang="nl-NL"/>
          </a:p>
        </p:txBody>
      </p:sp>
    </p:spTree>
    <p:extLst>
      <p:ext uri="{BB962C8B-B14F-4D97-AF65-F5344CB8AC3E}">
        <p14:creationId xmlns:p14="http://schemas.microsoft.com/office/powerpoint/2010/main" val="417745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95AFC-DAC1-2DF7-7F98-8B565B4F3C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1EF078-DD7A-DC87-B436-5A04725A3C11}"/>
              </a:ext>
            </a:extLst>
          </p:cNvPr>
          <p:cNvSpPr>
            <a:spLocks noGrp="1"/>
          </p:cNvSpPr>
          <p:nvPr>
            <p:ph type="title"/>
          </p:nvPr>
        </p:nvSpPr>
        <p:spPr>
          <a:xfrm>
            <a:off x="826800" y="861294"/>
            <a:ext cx="10537200" cy="677108"/>
          </a:xfrm>
        </p:spPr>
        <p:txBody>
          <a:bodyPr/>
          <a:lstStyle/>
          <a:p>
            <a:r>
              <a:rPr lang="nl-NL" dirty="0"/>
              <a:t>Programma’s in de Zuidwestelijke Delta</a:t>
            </a:r>
          </a:p>
        </p:txBody>
      </p:sp>
      <p:sp>
        <p:nvSpPr>
          <p:cNvPr id="3" name="Tijdelijke aanduiding voor tekst 2">
            <a:extLst>
              <a:ext uri="{FF2B5EF4-FFF2-40B4-BE49-F238E27FC236}">
                <a16:creationId xmlns:a16="http://schemas.microsoft.com/office/drawing/2014/main" id="{6B66A482-B929-6A52-EBFB-3955C8DAFB8E}"/>
              </a:ext>
            </a:extLst>
          </p:cNvPr>
          <p:cNvSpPr>
            <a:spLocks noGrp="1"/>
          </p:cNvSpPr>
          <p:nvPr>
            <p:ph type="body" sz="quarter" idx="10"/>
          </p:nvPr>
        </p:nvSpPr>
        <p:spPr>
          <a:xfrm>
            <a:off x="826800" y="1630766"/>
            <a:ext cx="10537200" cy="3398400"/>
          </a:xfrm>
        </p:spPr>
        <p:txBody>
          <a:bodyPr/>
          <a:lstStyle/>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Doen? De belangrijkste programma’s benoemen? </a:t>
            </a:r>
          </a:p>
          <a:p>
            <a:r>
              <a:rPr lang="nl-NL" sz="1800" dirty="0">
                <a:latin typeface="Calibri" panose="020F0502020204030204" pitchFamily="34" charset="0"/>
                <a:ea typeface="Times New Roman" panose="02020603050405020304" pitchFamily="18" charset="0"/>
                <a:cs typeface="Times New Roman" panose="02020603050405020304" pitchFamily="18" charset="0"/>
              </a:rPr>
              <a:t>Ook: Kennisprogramma Zeespiegelstijging. </a:t>
            </a:r>
            <a:r>
              <a:rPr lang="nl-NL" sz="1800">
                <a:latin typeface="Calibri" panose="020F0502020204030204" pitchFamily="34" charset="0"/>
                <a:ea typeface="Times New Roman" panose="02020603050405020304" pitchFamily="18" charset="0"/>
                <a:cs typeface="Times New Roman" panose="02020603050405020304" pitchFamily="18" charset="0"/>
              </a:rPr>
              <a:t>Losse slide?</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87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gras, buitenshuis, wolk, hemel&#10;&#10;Automatisch gegenereerde beschrijving">
            <a:extLst>
              <a:ext uri="{FF2B5EF4-FFF2-40B4-BE49-F238E27FC236}">
                <a16:creationId xmlns:a16="http://schemas.microsoft.com/office/drawing/2014/main" id="{1DEB4A64-5E41-11A7-9B4B-E35FD4F1228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8" r="21668"/>
          <a:stretch>
            <a:fillRect/>
          </a:stretch>
        </p:blipFill>
        <p:spPr/>
      </p:pic>
      <p:sp>
        <p:nvSpPr>
          <p:cNvPr id="3" name="Titel 2">
            <a:extLst>
              <a:ext uri="{FF2B5EF4-FFF2-40B4-BE49-F238E27FC236}">
                <a16:creationId xmlns:a16="http://schemas.microsoft.com/office/drawing/2014/main" id="{612422F0-5E3E-9523-9196-6A18A57D77A0}"/>
              </a:ext>
            </a:extLst>
          </p:cNvPr>
          <p:cNvSpPr>
            <a:spLocks noGrp="1"/>
          </p:cNvSpPr>
          <p:nvPr>
            <p:ph type="title"/>
          </p:nvPr>
        </p:nvSpPr>
        <p:spPr>
          <a:xfrm>
            <a:off x="827998" y="565731"/>
            <a:ext cx="5849025" cy="677108"/>
          </a:xfrm>
        </p:spPr>
        <p:txBody>
          <a:bodyPr/>
          <a:lstStyle/>
          <a:p>
            <a:r>
              <a:rPr lang="nl-NL" dirty="0"/>
              <a:t>Thema’s </a:t>
            </a:r>
          </a:p>
        </p:txBody>
      </p:sp>
      <p:sp>
        <p:nvSpPr>
          <p:cNvPr id="4" name="Tijdelijke aanduiding voor tekst 3">
            <a:extLst>
              <a:ext uri="{FF2B5EF4-FFF2-40B4-BE49-F238E27FC236}">
                <a16:creationId xmlns:a16="http://schemas.microsoft.com/office/drawing/2014/main" id="{F5ACFF8E-AF45-B288-67EF-FD95691B3F15}"/>
              </a:ext>
            </a:extLst>
          </p:cNvPr>
          <p:cNvSpPr>
            <a:spLocks noGrp="1"/>
          </p:cNvSpPr>
          <p:nvPr>
            <p:ph type="body" sz="quarter" idx="10"/>
          </p:nvPr>
        </p:nvSpPr>
        <p:spPr>
          <a:xfrm>
            <a:off x="827997" y="1170222"/>
            <a:ext cx="5849025" cy="3398400"/>
          </a:xfrm>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thema’s waarop we binnen de Zuidwestelijke Delta focussen zijn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waterveiligheid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zoet water inclusief drinkwater</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ecologie &amp; waterkwaliteit</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en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ruimtelijke adaptatie</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Hiernaast hebben we te maken met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ruimtelijke uitdagingen</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Er spelen enorm veel ontwikkelingen die allemaal ruimte vragen, nu, en in de toekomst. Hoe leggen we de ruimtelijke puzzel en maken we integrale keuzes? Hoe richten we hierbij onze landwaterovergangen slim in? </a:t>
            </a: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Onze ambitie: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voer elk project klimaatbestendig uit</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stel water en bodem centraal, en houd nu al rekening met de effecten van klimaatverandering en zeespiegelstijging in de toekomst.</a:t>
            </a:r>
          </a:p>
        </p:txBody>
      </p:sp>
    </p:spTree>
    <p:extLst>
      <p:ext uri="{BB962C8B-B14F-4D97-AF65-F5344CB8AC3E}">
        <p14:creationId xmlns:p14="http://schemas.microsoft.com/office/powerpoint/2010/main" val="18535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hemel, windmolen, water&#10;&#10;Automatisch gegenereerde beschrijving">
            <a:extLst>
              <a:ext uri="{FF2B5EF4-FFF2-40B4-BE49-F238E27FC236}">
                <a16:creationId xmlns:a16="http://schemas.microsoft.com/office/drawing/2014/main" id="{83D069D6-0679-CE0E-A469-FB91BB76806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8" r="21668"/>
          <a:stretch>
            <a:fillRect/>
          </a:stretch>
        </p:blipFill>
        <p:spPr/>
      </p:pic>
      <p:sp>
        <p:nvSpPr>
          <p:cNvPr id="3" name="Titel 2">
            <a:extLst>
              <a:ext uri="{FF2B5EF4-FFF2-40B4-BE49-F238E27FC236}">
                <a16:creationId xmlns:a16="http://schemas.microsoft.com/office/drawing/2014/main" id="{123E17BE-5C25-B6DF-3B1A-0DAFE10239FF}"/>
              </a:ext>
            </a:extLst>
          </p:cNvPr>
          <p:cNvSpPr>
            <a:spLocks noGrp="1"/>
          </p:cNvSpPr>
          <p:nvPr>
            <p:ph type="title"/>
          </p:nvPr>
        </p:nvSpPr>
        <p:spPr>
          <a:xfrm>
            <a:off x="827998" y="478214"/>
            <a:ext cx="5849025" cy="677108"/>
          </a:xfrm>
        </p:spPr>
        <p:txBody>
          <a:bodyPr/>
          <a:lstStyle/>
          <a:p>
            <a:r>
              <a:rPr lang="en-US" dirty="0" err="1"/>
              <a:t>Waterveiligheid</a:t>
            </a:r>
            <a:endParaRPr lang="nl-NL" dirty="0"/>
          </a:p>
        </p:txBody>
      </p:sp>
      <p:sp>
        <p:nvSpPr>
          <p:cNvPr id="4" name="Tijdelijke aanduiding voor tekst 3">
            <a:extLst>
              <a:ext uri="{FF2B5EF4-FFF2-40B4-BE49-F238E27FC236}">
                <a16:creationId xmlns:a16="http://schemas.microsoft.com/office/drawing/2014/main" id="{11F42764-F858-D54C-11A4-B6C3E39B85FA}"/>
              </a:ext>
            </a:extLst>
          </p:cNvPr>
          <p:cNvSpPr>
            <a:spLocks noGrp="1"/>
          </p:cNvSpPr>
          <p:nvPr>
            <p:ph type="body" sz="quarter" idx="10"/>
          </p:nvPr>
        </p:nvSpPr>
        <p:spPr>
          <a:xfrm>
            <a:off x="827997" y="1082895"/>
            <a:ext cx="5849025" cy="3398400"/>
          </a:xfrm>
        </p:spPr>
        <p:txBody>
          <a:bodyPr/>
          <a:lstStyle/>
          <a:p>
            <a:pPr marL="285750" indent="-285750">
              <a:buFont typeface="Arial" panose="020B0604020202020204" pitchFamily="34" charset="0"/>
              <a:buChar char="•"/>
            </a:pPr>
            <a:r>
              <a:rPr lang="nl-NL"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Waterveiligheid is een van onze hoofdpijlers. Onze regio is onderdeel van een groter watersysteem waar klimaatverandering zorgt voor nieuwe uitdagingen rondom waterveiligheid </a:t>
            </a:r>
          </a:p>
          <a:p>
            <a:pPr marL="285750" indent="-285750">
              <a:buFont typeface="Arial" panose="020B0604020202020204" pitchFamily="34" charset="0"/>
              <a:buChar char="•"/>
            </a:pPr>
            <a:r>
              <a:rPr lang="nl-NL" sz="1800" dirty="0">
                <a:solidFill>
                  <a:srgbClr val="000000"/>
                </a:solidFill>
                <a:latin typeface="Calibri" panose="020F0502020204030204" pitchFamily="34" charset="0"/>
                <a:ea typeface="Calibri" panose="020F0502020204030204" pitchFamily="34" charset="0"/>
                <a:cs typeface="Calibri" panose="020F0502020204030204" pitchFamily="34" charset="0"/>
              </a:rPr>
              <a:t>We richten ons op het steeds verder verbeteren van de huidige waterveiligheidsaanpak van dijken, duinen en kustsuppleties </a:t>
            </a:r>
          </a:p>
          <a:p>
            <a:pPr marL="285750" indent="-285750">
              <a:buFont typeface="Arial" panose="020B0604020202020204" pitchFamily="34" charset="0"/>
              <a:buChar char="•"/>
            </a:pPr>
            <a:r>
              <a:rPr lang="nl-NL" sz="1800" dirty="0">
                <a:solidFill>
                  <a:srgbClr val="000000"/>
                </a:solidFill>
                <a:latin typeface="Calibri" panose="020F0502020204030204" pitchFamily="34" charset="0"/>
                <a:ea typeface="Calibri" panose="020F0502020204030204" pitchFamily="34" charset="0"/>
                <a:cs typeface="Calibri" panose="020F0502020204030204" pitchFamily="34" charset="0"/>
              </a:rPr>
              <a:t>Voor dijkversterkingen kijken we vanuit de gebiedsgerichte aanpak hoe we via innovatieve oplossingen meerdere thema’s kunnen combineren</a:t>
            </a:r>
          </a:p>
          <a:p>
            <a:pPr marL="285750" indent="-285750">
              <a:buFont typeface="Arial" panose="020B0604020202020204" pitchFamily="34" charset="0"/>
              <a:buChar char="•"/>
            </a:pPr>
            <a:r>
              <a:rPr lang="nl-NL" sz="1800" dirty="0">
                <a:solidFill>
                  <a:srgbClr val="000000"/>
                </a:solidFill>
                <a:latin typeface="Calibri" panose="020F0502020204030204" pitchFamily="34" charset="0"/>
                <a:ea typeface="Calibri" panose="020F0502020204030204" pitchFamily="34" charset="0"/>
                <a:cs typeface="Calibri" panose="020F0502020204030204" pitchFamily="34" charset="0"/>
              </a:rPr>
              <a:t>Hierbij koppelen we de programma’s HWBP en PAGW en houden we rekening met Natura 2000 en de LNC-waarden (Landschap, Natuur en Cultuurhistorie). </a:t>
            </a:r>
          </a:p>
          <a:p>
            <a:pPr marL="285750" indent="-285750">
              <a:buFont typeface="Arial" panose="020B0604020202020204" pitchFamily="34" charset="0"/>
              <a:buChar char="•"/>
            </a:pPr>
            <a:r>
              <a:rPr lang="nl-NL"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Bij elke investering in waterveiligheid stellen we de vraag: maken we ook voor de toekomst de juiste keuzes? </a:t>
            </a:r>
          </a:p>
          <a:p>
            <a:endParaRPr lang="nl-NL"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6729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hemel, gras, wolk&#10;&#10;Automatisch gegenereerde beschrijving">
            <a:extLst>
              <a:ext uri="{FF2B5EF4-FFF2-40B4-BE49-F238E27FC236}">
                <a16:creationId xmlns:a16="http://schemas.microsoft.com/office/drawing/2014/main" id="{86B1F773-94D3-EC01-DC22-3FF21BA7D14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70" r="21670"/>
          <a:stretch>
            <a:fillRect/>
          </a:stretch>
        </p:blipFill>
        <p:spPr/>
      </p:pic>
      <p:sp>
        <p:nvSpPr>
          <p:cNvPr id="3" name="Titel 2">
            <a:extLst>
              <a:ext uri="{FF2B5EF4-FFF2-40B4-BE49-F238E27FC236}">
                <a16:creationId xmlns:a16="http://schemas.microsoft.com/office/drawing/2014/main" id="{51CB4385-ED5F-BF00-A413-45D6F8A60463}"/>
              </a:ext>
            </a:extLst>
          </p:cNvPr>
          <p:cNvSpPr>
            <a:spLocks noGrp="1"/>
          </p:cNvSpPr>
          <p:nvPr>
            <p:ph type="title"/>
          </p:nvPr>
        </p:nvSpPr>
        <p:spPr>
          <a:xfrm>
            <a:off x="827997" y="532535"/>
            <a:ext cx="5849025" cy="677108"/>
          </a:xfrm>
        </p:spPr>
        <p:txBody>
          <a:bodyPr/>
          <a:lstStyle/>
          <a:p>
            <a:r>
              <a:rPr lang="en-US" dirty="0"/>
              <a:t>Zoet water</a:t>
            </a:r>
            <a:endParaRPr lang="nl-NL" dirty="0"/>
          </a:p>
        </p:txBody>
      </p:sp>
      <p:sp>
        <p:nvSpPr>
          <p:cNvPr id="4" name="Tijdelijke aanduiding voor tekst 3">
            <a:extLst>
              <a:ext uri="{FF2B5EF4-FFF2-40B4-BE49-F238E27FC236}">
                <a16:creationId xmlns:a16="http://schemas.microsoft.com/office/drawing/2014/main" id="{CA5CF880-3165-BA8E-9558-C9AAB76C5DA0}"/>
              </a:ext>
            </a:extLst>
          </p:cNvPr>
          <p:cNvSpPr>
            <a:spLocks noGrp="1"/>
          </p:cNvSpPr>
          <p:nvPr>
            <p:ph type="body" sz="quarter" idx="10"/>
          </p:nvPr>
        </p:nvSpPr>
        <p:spPr>
          <a:xfrm>
            <a:off x="827996" y="1146269"/>
            <a:ext cx="5849025" cy="3398400"/>
          </a:xfrm>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Zoet water is nodig voor mens, plant en dier. Ons doel is om te zorgen voor genoeg zoet water, nu en in de toekomst</a:t>
            </a: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vraag naar zoet water groeit zoals voor natuur, landbouw en energie, terwijl de beschikbaarheid in onze regio afneemt</a:t>
            </a: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Ook de groeiende vraag naar drinkwater vraagt om efficiënt gebruik en nieuwe bronnen</a:t>
            </a:r>
            <a:endParaRPr lang="nl-NL" sz="18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Zuidwestelijke Delta werkt aan het versterken van de zoetwaterbuffer in Zuid-West-Nederland in de vorm van het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Volkerak</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-Zoommeer</a:t>
            </a:r>
          </a:p>
          <a:p>
            <a:pPr marL="285750" indent="-285750">
              <a:buFont typeface="Arial" panose="020B0604020202020204" pitchFamily="34" charset="0"/>
              <a:buChar char="•"/>
            </a:pPr>
            <a:r>
              <a:rPr lang="nl-NL" sz="1800" dirty="0">
                <a:latin typeface="Calibri" panose="020F0502020204030204" pitchFamily="34" charset="0"/>
                <a:ea typeface="Times New Roman" panose="02020603050405020304" pitchFamily="18" charset="0"/>
                <a:cs typeface="Times New Roman" panose="02020603050405020304" pitchFamily="18" charset="0"/>
              </a:rPr>
              <a:t>En we werken aan het </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vasthouden van water in de ondergrond</a:t>
            </a: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Daarnaast maken we keuzes om de drinkwatervoorziening veilig te stellen</a:t>
            </a:r>
            <a:endParaRPr lang="nl-NL" sz="1800" dirty="0">
              <a:latin typeface="Calibri" panose="020F0502020204030204" pitchFamily="34" charset="0"/>
              <a:ea typeface="Times New Roman" panose="02020603050405020304" pitchFamily="18"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83608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C3A2608-6DC8-1EC8-155B-4378A28BC5AE}"/>
              </a:ext>
            </a:extLst>
          </p:cNvPr>
          <p:cNvSpPr>
            <a:spLocks noGrp="1"/>
          </p:cNvSpPr>
          <p:nvPr>
            <p:ph type="title"/>
          </p:nvPr>
        </p:nvSpPr>
        <p:spPr>
          <a:xfrm>
            <a:off x="827998" y="407588"/>
            <a:ext cx="5849025" cy="677108"/>
          </a:xfrm>
        </p:spPr>
        <p:txBody>
          <a:bodyPr/>
          <a:lstStyle/>
          <a:p>
            <a:r>
              <a:rPr lang="en-US" dirty="0" err="1"/>
              <a:t>Ecologie</a:t>
            </a:r>
            <a:r>
              <a:rPr lang="en-US" dirty="0"/>
              <a:t> &amp; </a:t>
            </a:r>
            <a:r>
              <a:rPr lang="en-US" dirty="0" err="1"/>
              <a:t>waterkwaliteit</a:t>
            </a:r>
            <a:endParaRPr lang="nl-NL" dirty="0"/>
          </a:p>
        </p:txBody>
      </p:sp>
      <p:sp>
        <p:nvSpPr>
          <p:cNvPr id="4" name="Tijdelijke aanduiding voor tekst 3">
            <a:extLst>
              <a:ext uri="{FF2B5EF4-FFF2-40B4-BE49-F238E27FC236}">
                <a16:creationId xmlns:a16="http://schemas.microsoft.com/office/drawing/2014/main" id="{430B7670-3976-B75E-18E6-47C86646F1AB}"/>
              </a:ext>
            </a:extLst>
          </p:cNvPr>
          <p:cNvSpPr>
            <a:spLocks noGrp="1"/>
          </p:cNvSpPr>
          <p:nvPr>
            <p:ph type="body" sz="quarter" idx="10"/>
          </p:nvPr>
        </p:nvSpPr>
        <p:spPr>
          <a:xfrm>
            <a:off x="827997" y="1084696"/>
            <a:ext cx="5849025" cy="4510175"/>
          </a:xfrm>
        </p:spPr>
        <p:txBody>
          <a:bodyPr/>
          <a:lstStyle/>
          <a:p>
            <a:pPr marL="285750" indent="-285750">
              <a:buFont typeface="Arial" panose="020B0604020202020204" pitchFamily="34" charset="0"/>
              <a:buChar char="•"/>
            </a:pPr>
            <a:r>
              <a:rPr lang="nl-NL" sz="1800" dirty="0"/>
              <a:t>Dijken, dammen en activiteiten zoals visserij en recreatie hebben ons land veilig en welvarend gemaakt, maar dit ging deels ten koste van natuur en waterkwaliteit</a:t>
            </a:r>
          </a:p>
          <a:p>
            <a:pPr marL="285750" indent="-285750">
              <a:buFont typeface="Arial" panose="020B0604020202020204" pitchFamily="34" charset="0"/>
              <a:buChar char="•"/>
            </a:pPr>
            <a:r>
              <a:rPr lang="nl-NL" sz="1800" dirty="0"/>
              <a:t>Leefgebieden zijn aangetast, natuurlijke dynamiek verstoord en wateren van elkaar gescheiden</a:t>
            </a:r>
          </a:p>
          <a:p>
            <a:pPr marL="285750" indent="-285750">
              <a:buFont typeface="Arial" panose="020B0604020202020204" pitchFamily="34" charset="0"/>
              <a:buChar char="•"/>
            </a:pPr>
            <a:r>
              <a:rPr lang="nl-NL" sz="1800" dirty="0"/>
              <a:t>Allerlei factoren hebben invloed op de kwaliteit van ons water. Van opkomende stoffen zoals medicijnresten, PFAS en microplastics; en klimaatverandering, zoals stijgende temperaturen, zeespiegelstijging, verzilting, droogte en extreme rivierafvoeren</a:t>
            </a:r>
          </a:p>
          <a:p>
            <a:pPr marL="285750" indent="-285750">
              <a:buFont typeface="Arial" panose="020B0604020202020204" pitchFamily="34" charset="0"/>
              <a:buChar char="•"/>
            </a:pPr>
            <a:r>
              <a:rPr lang="nl-NL" sz="1800" dirty="0"/>
              <a:t>Via verschillende programma’s en projecten werken we aan ecologie en waterkwaliteit. Hierbij betrekken we de denkrichting “Nature </a:t>
            </a:r>
            <a:r>
              <a:rPr lang="nl-NL" sz="1800" dirty="0" err="1"/>
              <a:t>Based</a:t>
            </a:r>
            <a:r>
              <a:rPr lang="nl-NL" sz="1800" dirty="0"/>
              <a:t> Solutions” van het Kennisprogramma Zeespiegelstijging en de ontwikkelingen rond Natura 2000 en de Kaderrichtlijn Water (KRW)</a:t>
            </a:r>
          </a:p>
          <a:p>
            <a:pPr marL="285750" indent="-285750">
              <a:buFont typeface="Arial" panose="020B0604020202020204" pitchFamily="34" charset="0"/>
              <a:buChar char="•"/>
            </a:pPr>
            <a:endParaRPr lang="nl-NL" sz="1800" dirty="0"/>
          </a:p>
        </p:txBody>
      </p:sp>
      <p:pic>
        <p:nvPicPr>
          <p:cNvPr id="18" name="Tijdelijke aanduiding voor afbeelding 17" descr="Afbeelding met buitenshuis, water, hemel, schip&#10;&#10;Automatisch gegenereerde beschrijving">
            <a:extLst>
              <a:ext uri="{FF2B5EF4-FFF2-40B4-BE49-F238E27FC236}">
                <a16:creationId xmlns:a16="http://schemas.microsoft.com/office/drawing/2014/main" id="{472F4AE4-37D5-3776-F06E-1B98A9F5602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0" r="21660"/>
          <a:stretch>
            <a:fillRect/>
          </a:stretch>
        </p:blipFill>
        <p:spPr/>
      </p:pic>
    </p:spTree>
    <p:extLst>
      <p:ext uri="{BB962C8B-B14F-4D97-AF65-F5344CB8AC3E}">
        <p14:creationId xmlns:p14="http://schemas.microsoft.com/office/powerpoint/2010/main" val="418405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BDF639-C869-4CDE-12B5-18AE640C9F47}"/>
              </a:ext>
            </a:extLst>
          </p:cNvPr>
          <p:cNvSpPr>
            <a:spLocks noGrp="1"/>
          </p:cNvSpPr>
          <p:nvPr>
            <p:ph type="title"/>
          </p:nvPr>
        </p:nvSpPr>
        <p:spPr/>
        <p:txBody>
          <a:bodyPr/>
          <a:lstStyle/>
          <a:p>
            <a:r>
              <a:rPr lang="en-US" dirty="0" err="1"/>
              <a:t>Ruimtelijke</a:t>
            </a:r>
            <a:r>
              <a:rPr lang="en-US" dirty="0"/>
              <a:t> </a:t>
            </a:r>
            <a:r>
              <a:rPr lang="en-US" dirty="0" err="1"/>
              <a:t>adaptatie</a:t>
            </a:r>
            <a:endParaRPr lang="nl-NL" dirty="0"/>
          </a:p>
        </p:txBody>
      </p:sp>
      <p:sp>
        <p:nvSpPr>
          <p:cNvPr id="4" name="Tijdelijke aanduiding voor tekst 3">
            <a:extLst>
              <a:ext uri="{FF2B5EF4-FFF2-40B4-BE49-F238E27FC236}">
                <a16:creationId xmlns:a16="http://schemas.microsoft.com/office/drawing/2014/main" id="{34F8E02D-1289-D021-72E4-34D0A0C2A82D}"/>
              </a:ext>
            </a:extLst>
          </p:cNvPr>
          <p:cNvSpPr>
            <a:spLocks noGrp="1"/>
          </p:cNvSpPr>
          <p:nvPr>
            <p:ph type="body" sz="quarter" idx="10"/>
          </p:nvPr>
        </p:nvSpPr>
        <p:spPr>
          <a:xfrm>
            <a:off x="828000" y="1852438"/>
            <a:ext cx="5849025" cy="3743689"/>
          </a:xfrm>
        </p:spPr>
        <p:txBody>
          <a:bodyPr/>
          <a:lstStyle/>
          <a:p>
            <a:pPr marL="285750" indent="-285750">
              <a:buFont typeface="Arial" panose="020B0604020202020204" pitchFamily="34" charset="0"/>
              <a:buChar char="•"/>
            </a:pPr>
            <a:r>
              <a:rPr lang="nl-NL" sz="1800" b="0" i="0" dirty="0">
                <a:solidFill>
                  <a:srgbClr val="000000"/>
                </a:solidFill>
                <a:effectLst/>
                <a:latin typeface="Kufam"/>
              </a:rPr>
              <a:t>De kans op extreme regenbuien, hittegolven en langere droge periodes stijgt </a:t>
            </a:r>
          </a:p>
          <a:p>
            <a:pPr marL="285750" indent="-285750">
              <a:buFont typeface="Arial" panose="020B0604020202020204" pitchFamily="34" charset="0"/>
              <a:buChar char="•"/>
            </a:pPr>
            <a:r>
              <a:rPr lang="nl-NL" sz="1800" b="0" i="0" dirty="0">
                <a:solidFill>
                  <a:srgbClr val="000000"/>
                </a:solidFill>
                <a:effectLst/>
                <a:latin typeface="Kufam"/>
              </a:rPr>
              <a:t>Het is belangrijk om onze regio voor te bereiden op de gevolgen van klimaatverandering</a:t>
            </a:r>
          </a:p>
          <a:p>
            <a:pPr marL="285750" indent="-285750">
              <a:buFont typeface="Arial" panose="020B0604020202020204" pitchFamily="34" charset="0"/>
              <a:buChar char="•"/>
            </a:pPr>
            <a:r>
              <a:rPr lang="nl-NL" sz="1800" dirty="0">
                <a:solidFill>
                  <a:srgbClr val="000000"/>
                </a:solidFill>
                <a:latin typeface="Kufam"/>
              </a:rPr>
              <a:t>De drie regio’s werken binnen de Zuidwestelijke Delta op verschillende manieren aan ruimtelijke adaptatie</a:t>
            </a:r>
          </a:p>
          <a:p>
            <a:pPr marL="285750" indent="-285750">
              <a:buFont typeface="Arial" panose="020B0604020202020204" pitchFamily="34" charset="0"/>
              <a:buChar char="•"/>
            </a:pPr>
            <a:r>
              <a:rPr lang="nl-NL" sz="1800" dirty="0">
                <a:solidFill>
                  <a:srgbClr val="000000"/>
                </a:solidFill>
                <a:latin typeface="Kufam"/>
              </a:rPr>
              <a:t>De projecten lopen uiteen van het aanleggen van grote waterbuffers tot het verwijderen van tegels uit de tuin </a:t>
            </a:r>
          </a:p>
          <a:p>
            <a:pPr marL="285750" indent="-285750">
              <a:buFont typeface="Arial" panose="020B0604020202020204" pitchFamily="34" charset="0"/>
              <a:buChar char="•"/>
            </a:pPr>
            <a:r>
              <a:rPr lang="nl-NL" sz="1800" dirty="0">
                <a:solidFill>
                  <a:srgbClr val="000000"/>
                </a:solidFill>
                <a:latin typeface="Kufam"/>
              </a:rPr>
              <a:t>Door samen te werken kunnen overheden en inwoners de gevolgen van klimaatverandering zo veel mogelijk beperken</a:t>
            </a:r>
          </a:p>
        </p:txBody>
      </p:sp>
      <p:pic>
        <p:nvPicPr>
          <p:cNvPr id="10" name="Tijdelijke aanduiding voor afbeelding 9" descr="Afbeelding met gras, buitenshuis, wolk, hemel&#10;&#10;Automatisch gegenereerde beschrijving">
            <a:extLst>
              <a:ext uri="{FF2B5EF4-FFF2-40B4-BE49-F238E27FC236}">
                <a16:creationId xmlns:a16="http://schemas.microsoft.com/office/drawing/2014/main" id="{E7844ADE-65E8-E933-7A8C-03C1370DC67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9" r="21669"/>
          <a:stretch>
            <a:fillRect/>
          </a:stretch>
        </p:blipFill>
        <p:spPr/>
      </p:pic>
    </p:spTree>
    <p:extLst>
      <p:ext uri="{BB962C8B-B14F-4D97-AF65-F5344CB8AC3E}">
        <p14:creationId xmlns:p14="http://schemas.microsoft.com/office/powerpoint/2010/main" val="2904472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CB365-90F2-C460-EB8A-5C4856E1AAFE}"/>
              </a:ext>
            </a:extLst>
          </p:cNvPr>
          <p:cNvSpPr>
            <a:spLocks noGrp="1"/>
          </p:cNvSpPr>
          <p:nvPr>
            <p:ph type="title"/>
          </p:nvPr>
        </p:nvSpPr>
        <p:spPr>
          <a:xfrm>
            <a:off x="828000" y="822906"/>
            <a:ext cx="10537200" cy="677108"/>
          </a:xfrm>
        </p:spPr>
        <p:txBody>
          <a:bodyPr/>
          <a:lstStyle/>
          <a:p>
            <a:r>
              <a:rPr lang="nl-NL" dirty="0"/>
              <a:t>Uitvoeringsprogramma Zuidwestelijke Delta 2050</a:t>
            </a:r>
          </a:p>
        </p:txBody>
      </p:sp>
      <p:sp>
        <p:nvSpPr>
          <p:cNvPr id="3" name="Tijdelijke aanduiding voor tekst 2">
            <a:extLst>
              <a:ext uri="{FF2B5EF4-FFF2-40B4-BE49-F238E27FC236}">
                <a16:creationId xmlns:a16="http://schemas.microsoft.com/office/drawing/2014/main" id="{31FB4C86-BD8C-8CE5-5784-0005FFF7A7C7}"/>
              </a:ext>
            </a:extLst>
          </p:cNvPr>
          <p:cNvSpPr>
            <a:spLocks noGrp="1"/>
          </p:cNvSpPr>
          <p:nvPr>
            <p:ph type="body" sz="quarter" idx="10"/>
          </p:nvPr>
        </p:nvSpPr>
        <p:spPr>
          <a:xfrm>
            <a:off x="827400" y="1500014"/>
            <a:ext cx="10537200" cy="4027153"/>
          </a:xfrm>
        </p:spPr>
        <p:txBody>
          <a:bodyPr/>
          <a:lstStyle/>
          <a:p>
            <a:pPr>
              <a:lnSpc>
                <a:spcPct val="100000"/>
              </a:lnSpc>
            </a:pPr>
            <a:r>
              <a:rPr lang="nl-NL" b="0" i="0" dirty="0">
                <a:solidFill>
                  <a:srgbClr val="000000"/>
                </a:solidFill>
                <a:effectLst/>
                <a:latin typeface="Kufam"/>
              </a:rPr>
              <a:t>We zijn nu volop onderweg richting het Uitvoeringsprogramma Zuidwestelijke Delta 2050, waarin we ook onze visie voor de lange termijn uitwerken. </a:t>
            </a:r>
            <a:r>
              <a:rPr lang="nl-NL" dirty="0"/>
              <a:t>Dit Uitvoeringsprogramma bevat als onderdelen:</a:t>
            </a:r>
          </a:p>
          <a:p>
            <a:pPr>
              <a:lnSpc>
                <a:spcPct val="100000"/>
              </a:lnSpc>
            </a:pPr>
            <a:endParaRPr lang="nl-NL" dirty="0"/>
          </a:p>
          <a:p>
            <a:pPr lvl="1">
              <a:lnSpc>
                <a:spcPct val="100000"/>
              </a:lnSpc>
            </a:pPr>
            <a:r>
              <a:rPr lang="nl-NL" dirty="0"/>
              <a:t>De herijkte </a:t>
            </a:r>
            <a:r>
              <a:rPr lang="nl-NL" b="1" dirty="0"/>
              <a:t>Integrale Voorkeursstrategie Zuidwestelijke Delta</a:t>
            </a:r>
            <a:r>
              <a:rPr lang="nl-NL" dirty="0"/>
              <a:t>, met daarin een concretisering van onze ambitie </a:t>
            </a:r>
            <a:r>
              <a:rPr lang="nl-NL" sz="2000" dirty="0">
                <a:effectLst/>
                <a:latin typeface="Calibri" panose="020F0502020204030204" pitchFamily="34" charset="0"/>
                <a:ea typeface="Times New Roman" panose="02020603050405020304" pitchFamily="18" charset="0"/>
              </a:rPr>
              <a:t>om de eerste klimaatbestendige delta ter wereld te zijn</a:t>
            </a:r>
            <a:r>
              <a:rPr lang="nl-NL" dirty="0"/>
              <a:t> </a:t>
            </a:r>
          </a:p>
          <a:p>
            <a:pPr lvl="1">
              <a:lnSpc>
                <a:spcPct val="100000"/>
              </a:lnSpc>
            </a:pPr>
            <a:r>
              <a:rPr lang="nl-NL" b="1" dirty="0"/>
              <a:t>Samenhangende maatregelen </a:t>
            </a:r>
            <a:r>
              <a:rPr lang="nl-NL" dirty="0"/>
              <a:t>met concrete voorstellen voor pilots en projecten</a:t>
            </a:r>
          </a:p>
          <a:p>
            <a:pPr lvl="1">
              <a:lnSpc>
                <a:spcPct val="100000"/>
              </a:lnSpc>
            </a:pPr>
            <a:r>
              <a:rPr lang="nl-NL" dirty="0"/>
              <a:t>Een </a:t>
            </a:r>
            <a:r>
              <a:rPr lang="nl-NL" b="1" dirty="0"/>
              <a:t>ontwikkelagenda </a:t>
            </a:r>
            <a:r>
              <a:rPr lang="nl-NL" dirty="0"/>
              <a:t>voor vervolgonderzoek naar prioritaire kennisleemtes</a:t>
            </a:r>
          </a:p>
          <a:p>
            <a:pPr lvl="1">
              <a:lnSpc>
                <a:spcPct val="100000"/>
              </a:lnSpc>
            </a:pPr>
            <a:endParaRPr lang="nl-NL" b="1" dirty="0"/>
          </a:p>
          <a:p>
            <a:pPr>
              <a:lnSpc>
                <a:spcPct val="100000"/>
              </a:lnSpc>
            </a:pPr>
            <a:r>
              <a:rPr lang="nl-NL" dirty="0"/>
              <a:t>Het Uitvoeringsprogramma leggen we in </a:t>
            </a:r>
            <a:r>
              <a:rPr lang="nl-NL" b="1" dirty="0"/>
              <a:t>2026</a:t>
            </a:r>
            <a:r>
              <a:rPr lang="nl-NL" dirty="0"/>
              <a:t> vast, samen met de </a:t>
            </a:r>
            <a:r>
              <a:rPr lang="nl-NL" b="1" dirty="0"/>
              <a:t>herijking in het Deltaprogramma</a:t>
            </a:r>
            <a:r>
              <a:rPr lang="nl-NL" dirty="0"/>
              <a:t>.</a:t>
            </a:r>
          </a:p>
          <a:p>
            <a:endParaRPr lang="nl-NL" dirty="0"/>
          </a:p>
        </p:txBody>
      </p:sp>
    </p:spTree>
    <p:extLst>
      <p:ext uri="{BB962C8B-B14F-4D97-AF65-F5344CB8AC3E}">
        <p14:creationId xmlns:p14="http://schemas.microsoft.com/office/powerpoint/2010/main" val="316205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17BC93A-5766-E023-3910-1223DA9B4887}"/>
              </a:ext>
            </a:extLst>
          </p:cNvPr>
          <p:cNvSpPr>
            <a:spLocks noGrp="1"/>
          </p:cNvSpPr>
          <p:nvPr>
            <p:ph type="body" sz="quarter" idx="10"/>
          </p:nvPr>
        </p:nvSpPr>
        <p:spPr/>
        <p:txBody>
          <a:bodyPr/>
          <a:lstStyle/>
          <a:p>
            <a:endParaRPr lang="nl-NL"/>
          </a:p>
        </p:txBody>
      </p:sp>
      <p:sp>
        <p:nvSpPr>
          <p:cNvPr id="5" name="Titel 4">
            <a:extLst>
              <a:ext uri="{FF2B5EF4-FFF2-40B4-BE49-F238E27FC236}">
                <a16:creationId xmlns:a16="http://schemas.microsoft.com/office/drawing/2014/main" id="{E068854F-3BC7-F694-81AD-8F982D073B38}"/>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22149FD1-DD30-FBB6-23F8-169761137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
            <a:ext cx="12192000" cy="6857319"/>
          </a:xfrm>
          <a:prstGeom prst="rect">
            <a:avLst/>
          </a:prstGeom>
        </p:spPr>
      </p:pic>
    </p:spTree>
    <p:extLst>
      <p:ext uri="{BB962C8B-B14F-4D97-AF65-F5344CB8AC3E}">
        <p14:creationId xmlns:p14="http://schemas.microsoft.com/office/powerpoint/2010/main" val="162746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5DDE7-D9C8-D04A-C1E7-186600F9A18D}"/>
              </a:ext>
            </a:extLst>
          </p:cNvPr>
          <p:cNvSpPr>
            <a:spLocks noGrp="1"/>
          </p:cNvSpPr>
          <p:nvPr>
            <p:ph type="title"/>
          </p:nvPr>
        </p:nvSpPr>
        <p:spPr/>
        <p:txBody>
          <a:bodyPr/>
          <a:lstStyle/>
          <a:p>
            <a:r>
              <a:rPr lang="nl-NL" dirty="0"/>
              <a:t>Belangrijke mijlpalen voor het Uitvoeringsprogramma</a:t>
            </a:r>
          </a:p>
        </p:txBody>
      </p:sp>
      <p:graphicFrame>
        <p:nvGraphicFramePr>
          <p:cNvPr id="7" name="Tijdelijke aanduiding voor tekst 3">
            <a:extLst>
              <a:ext uri="{FF2B5EF4-FFF2-40B4-BE49-F238E27FC236}">
                <a16:creationId xmlns:a16="http://schemas.microsoft.com/office/drawing/2014/main" id="{0D22161C-04AC-1757-D3D6-E1E860222686}"/>
              </a:ext>
            </a:extLst>
          </p:cNvPr>
          <p:cNvGraphicFramePr/>
          <p:nvPr>
            <p:extLst>
              <p:ext uri="{D42A27DB-BD31-4B8C-83A1-F6EECF244321}">
                <p14:modId xmlns:p14="http://schemas.microsoft.com/office/powerpoint/2010/main" val="2715445147"/>
              </p:ext>
            </p:extLst>
          </p:nvPr>
        </p:nvGraphicFramePr>
        <p:xfrm>
          <a:off x="1392089" y="1745822"/>
          <a:ext cx="9407821" cy="4134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767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6A788-7AAE-0484-B5A8-0310DE7C43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DCD8A6-711F-DB80-2480-6C476B28240C}"/>
              </a:ext>
            </a:extLst>
          </p:cNvPr>
          <p:cNvSpPr>
            <a:spLocks noGrp="1"/>
          </p:cNvSpPr>
          <p:nvPr>
            <p:ph type="title"/>
          </p:nvPr>
        </p:nvSpPr>
        <p:spPr>
          <a:xfrm>
            <a:off x="828000" y="822906"/>
            <a:ext cx="10537200" cy="677108"/>
          </a:xfrm>
        </p:spPr>
        <p:txBody>
          <a:bodyPr/>
          <a:lstStyle/>
          <a:p>
            <a:r>
              <a:rPr lang="nl-NL" dirty="0"/>
              <a:t>Uitdagingen in de Zuidwestelijke Delta</a:t>
            </a:r>
          </a:p>
        </p:txBody>
      </p:sp>
      <p:sp>
        <p:nvSpPr>
          <p:cNvPr id="3" name="Tijdelijke aanduiding voor tekst 2">
            <a:extLst>
              <a:ext uri="{FF2B5EF4-FFF2-40B4-BE49-F238E27FC236}">
                <a16:creationId xmlns:a16="http://schemas.microsoft.com/office/drawing/2014/main" id="{C35E3BD4-61CF-D83A-ECA2-2B4F1660CB9A}"/>
              </a:ext>
            </a:extLst>
          </p:cNvPr>
          <p:cNvSpPr>
            <a:spLocks noGrp="1"/>
          </p:cNvSpPr>
          <p:nvPr>
            <p:ph type="body" sz="quarter" idx="10"/>
          </p:nvPr>
        </p:nvSpPr>
        <p:spPr>
          <a:xfrm>
            <a:off x="827400" y="1500014"/>
            <a:ext cx="10537200" cy="4027153"/>
          </a:xfrm>
        </p:spPr>
        <p:txBody>
          <a:bodyPr/>
          <a:lstStyle/>
          <a:p>
            <a:pPr>
              <a:lnSpc>
                <a:spcPct val="100000"/>
              </a:lnSpc>
            </a:pPr>
            <a:r>
              <a:rPr lang="nl-NL" dirty="0">
                <a:solidFill>
                  <a:srgbClr val="000000"/>
                </a:solidFill>
                <a:latin typeface="Kufam"/>
              </a:rPr>
              <a:t>Doen? De uitdagingen zoals ze uit de verkennende systeemanalyse komen. Zie de Q&amp;A.</a:t>
            </a:r>
          </a:p>
          <a:p>
            <a:pPr>
              <a:lnSpc>
                <a:spcPct val="100000"/>
              </a:lnSpc>
            </a:pPr>
            <a:endParaRPr lang="nl-NL" dirty="0"/>
          </a:p>
        </p:txBody>
      </p:sp>
    </p:spTree>
    <p:extLst>
      <p:ext uri="{BB962C8B-B14F-4D97-AF65-F5344CB8AC3E}">
        <p14:creationId xmlns:p14="http://schemas.microsoft.com/office/powerpoint/2010/main" val="250381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1AC96-D8BC-DA10-47FA-7508FAD8CBBE}"/>
              </a:ext>
            </a:extLst>
          </p:cNvPr>
          <p:cNvSpPr>
            <a:spLocks noGrp="1"/>
          </p:cNvSpPr>
          <p:nvPr>
            <p:ph type="title"/>
          </p:nvPr>
        </p:nvSpPr>
        <p:spPr>
          <a:xfrm>
            <a:off x="827400" y="840352"/>
            <a:ext cx="10537200" cy="677108"/>
          </a:xfrm>
        </p:spPr>
        <p:txBody>
          <a:bodyPr/>
          <a:lstStyle/>
          <a:p>
            <a:r>
              <a:rPr lang="nl-NL" dirty="0"/>
              <a:t>Wat is de Zuidwestelijke Delta? </a:t>
            </a:r>
          </a:p>
        </p:txBody>
      </p:sp>
      <p:sp>
        <p:nvSpPr>
          <p:cNvPr id="3" name="Tijdelijke aanduiding voor tekst 2">
            <a:extLst>
              <a:ext uri="{FF2B5EF4-FFF2-40B4-BE49-F238E27FC236}">
                <a16:creationId xmlns:a16="http://schemas.microsoft.com/office/drawing/2014/main" id="{BBE785C1-49F2-1FF6-AC7C-EA3265A01CA2}"/>
              </a:ext>
            </a:extLst>
          </p:cNvPr>
          <p:cNvSpPr>
            <a:spLocks noGrp="1"/>
          </p:cNvSpPr>
          <p:nvPr>
            <p:ph type="body" sz="quarter" idx="10"/>
          </p:nvPr>
        </p:nvSpPr>
        <p:spPr>
          <a:xfrm>
            <a:off x="827400" y="1729800"/>
            <a:ext cx="10537200" cy="3398400"/>
          </a:xfrm>
        </p:spPr>
        <p:txBody>
          <a:bodyPr/>
          <a:lstStyle/>
          <a:p>
            <a:pPr>
              <a:lnSpc>
                <a:spcPct val="115000"/>
              </a:lnSpc>
              <a:spcAft>
                <a:spcPts val="800"/>
              </a:spcAft>
            </a:pPr>
            <a:r>
              <a:rPr lang="nl-NL" sz="1800" kern="100" dirty="0">
                <a:effectLst/>
                <a:ea typeface="Aptos" panose="020B0004020202020204" pitchFamily="34" charset="0"/>
                <a:cs typeface="Arial" panose="020B0604020202020204" pitchFamily="34" charset="0"/>
              </a:rPr>
              <a:t>De Zuidwestelijke Delta is een unieke plek waar land en zee samenkomen. Dit zorgt voor volop kansen voor de natuur, economie en innovaties </a:t>
            </a:r>
          </a:p>
          <a:p>
            <a:pPr>
              <a:lnSpc>
                <a:spcPct val="115000"/>
              </a:lnSpc>
              <a:spcAft>
                <a:spcPts val="800"/>
              </a:spcAft>
            </a:pPr>
            <a:r>
              <a:rPr lang="nl-NL" sz="1800" dirty="0"/>
              <a:t>De klimaatverandering is voelbaar in onze regio en brengt urgente vragen met zich mee. </a:t>
            </a:r>
            <a:r>
              <a:rPr lang="nl-NL" sz="1800" kern="100" dirty="0">
                <a:effectLst/>
                <a:ea typeface="Aptos" panose="020B0004020202020204" pitchFamily="34" charset="0"/>
                <a:cs typeface="Arial" panose="020B0604020202020204" pitchFamily="34" charset="0"/>
              </a:rPr>
              <a:t>Wonen, werken en leven in de delta betekent steeds weer een goede balans zoeken tussen economie, natuur en veiligheid</a:t>
            </a:r>
          </a:p>
          <a:p>
            <a:pPr>
              <a:lnSpc>
                <a:spcPct val="115000"/>
              </a:lnSpc>
              <a:spcAft>
                <a:spcPts val="800"/>
              </a:spcAft>
            </a:pPr>
            <a:r>
              <a:rPr lang="nl-NL" sz="1800" dirty="0"/>
              <a:t>Van politieke wereldtoppen tot gesprekken thuis: er ontstaat een steeds breder gedeeld besef dat het anders moet </a:t>
            </a:r>
          </a:p>
          <a:p>
            <a:pPr>
              <a:lnSpc>
                <a:spcPct val="115000"/>
              </a:lnSpc>
              <a:spcAft>
                <a:spcPts val="800"/>
              </a:spcAft>
            </a:pPr>
            <a:r>
              <a:rPr lang="nl-NL" sz="1800" kern="100" dirty="0">
                <a:effectLst/>
                <a:ea typeface="Aptos" panose="020B0004020202020204" pitchFamily="34" charset="0"/>
                <a:cs typeface="Arial" panose="020B0604020202020204" pitchFamily="34" charset="0"/>
              </a:rPr>
              <a:t>Daarom werken Rijk en regionale overheden met maatschappelijke organisaties en ondernemers samen in het </a:t>
            </a:r>
            <a:r>
              <a:rPr lang="nl-NL" sz="1800" b="1" kern="100" dirty="0">
                <a:effectLst/>
                <a:ea typeface="Aptos" panose="020B0004020202020204" pitchFamily="34" charset="0"/>
                <a:cs typeface="Arial" panose="020B0604020202020204" pitchFamily="34" charset="0"/>
              </a:rPr>
              <a:t>samenwerkingsverband</a:t>
            </a:r>
            <a:r>
              <a:rPr lang="nl-NL" sz="1800" kern="100" dirty="0">
                <a:effectLst/>
                <a:ea typeface="Aptos" panose="020B0004020202020204" pitchFamily="34" charset="0"/>
                <a:cs typeface="Arial" panose="020B0604020202020204" pitchFamily="34" charset="0"/>
              </a:rPr>
              <a:t> Zuidwestelijke Delta aan passende oplossingen </a:t>
            </a:r>
          </a:p>
          <a:p>
            <a:pPr>
              <a:lnSpc>
                <a:spcPct val="115000"/>
              </a:lnSpc>
              <a:spcAft>
                <a:spcPts val="800"/>
              </a:spcAft>
            </a:pPr>
            <a:r>
              <a:rPr lang="nl-NL" sz="1800" kern="100" dirty="0">
                <a:effectLst/>
                <a:ea typeface="Aptos" panose="020B0004020202020204" pitchFamily="34" charset="0"/>
                <a:cs typeface="Arial" panose="020B0604020202020204" pitchFamily="34" charset="0"/>
              </a:rPr>
              <a:t>Voor de korte én de lange termijn!</a:t>
            </a:r>
          </a:p>
          <a:p>
            <a:pPr marL="0" indent="0">
              <a:spcAft>
                <a:spcPts val="800"/>
              </a:spcAft>
              <a:buNone/>
            </a:pPr>
            <a:r>
              <a:rPr lang="nl-NL" sz="1800" kern="100" dirty="0">
                <a:effectLst/>
                <a:latin typeface="Aptos" panose="020B0004020202020204" pitchFamily="34" charset="0"/>
                <a:ea typeface="Aptos" panose="020B0004020202020204" pitchFamily="34" charset="0"/>
                <a:cs typeface="Arial" panose="020B0604020202020204" pitchFamily="34" charset="0"/>
              </a:rPr>
              <a:t> </a:t>
            </a:r>
            <a:endParaRPr lang="nl-NL" dirty="0"/>
          </a:p>
        </p:txBody>
      </p:sp>
    </p:spTree>
    <p:extLst>
      <p:ext uri="{BB962C8B-B14F-4D97-AF65-F5344CB8AC3E}">
        <p14:creationId xmlns:p14="http://schemas.microsoft.com/office/powerpoint/2010/main" val="3771057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0BF60-4B18-787C-28B3-0318036DF3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D0CABD-02B9-B333-40AD-1BE66FC7F7A0}"/>
              </a:ext>
            </a:extLst>
          </p:cNvPr>
          <p:cNvSpPr>
            <a:spLocks noGrp="1"/>
          </p:cNvSpPr>
          <p:nvPr>
            <p:ph type="title"/>
          </p:nvPr>
        </p:nvSpPr>
        <p:spPr>
          <a:xfrm>
            <a:off x="828000" y="822906"/>
            <a:ext cx="10537200" cy="677108"/>
          </a:xfrm>
        </p:spPr>
        <p:txBody>
          <a:bodyPr/>
          <a:lstStyle/>
          <a:p>
            <a:r>
              <a:rPr lang="nl-NL" dirty="0"/>
              <a:t>Oplossingsrichtingen en maatregelen per deelgebied</a:t>
            </a:r>
          </a:p>
        </p:txBody>
      </p:sp>
      <p:sp>
        <p:nvSpPr>
          <p:cNvPr id="3" name="Tijdelijke aanduiding voor tekst 2">
            <a:extLst>
              <a:ext uri="{FF2B5EF4-FFF2-40B4-BE49-F238E27FC236}">
                <a16:creationId xmlns:a16="http://schemas.microsoft.com/office/drawing/2014/main" id="{7222C4F7-8615-C464-3028-B0BCAAF1178D}"/>
              </a:ext>
            </a:extLst>
          </p:cNvPr>
          <p:cNvSpPr>
            <a:spLocks noGrp="1"/>
          </p:cNvSpPr>
          <p:nvPr>
            <p:ph type="body" sz="quarter" idx="10"/>
          </p:nvPr>
        </p:nvSpPr>
        <p:spPr>
          <a:xfrm>
            <a:off x="827400" y="1500014"/>
            <a:ext cx="10537200" cy="4027153"/>
          </a:xfrm>
        </p:spPr>
        <p:txBody>
          <a:bodyPr/>
          <a:lstStyle/>
          <a:p>
            <a:pPr>
              <a:lnSpc>
                <a:spcPct val="100000"/>
              </a:lnSpc>
            </a:pPr>
            <a:r>
              <a:rPr lang="nl-NL" dirty="0">
                <a:solidFill>
                  <a:srgbClr val="000000"/>
                </a:solidFill>
                <a:latin typeface="Kufam"/>
              </a:rPr>
              <a:t>Nog uitwerken, wat zeggen we erover?</a:t>
            </a:r>
          </a:p>
          <a:p>
            <a:pPr>
              <a:lnSpc>
                <a:spcPct val="100000"/>
              </a:lnSpc>
            </a:pPr>
            <a:r>
              <a:rPr lang="nl-NL" dirty="0">
                <a:solidFill>
                  <a:srgbClr val="000000"/>
                </a:solidFill>
                <a:latin typeface="Kufam"/>
              </a:rPr>
              <a:t>Gebiedsgericht en integraal</a:t>
            </a:r>
          </a:p>
          <a:p>
            <a:pPr>
              <a:lnSpc>
                <a:spcPct val="100000"/>
              </a:lnSpc>
            </a:pPr>
            <a:r>
              <a:rPr lang="nl-NL" dirty="0">
                <a:solidFill>
                  <a:srgbClr val="000000"/>
                </a:solidFill>
                <a:latin typeface="Kufam"/>
              </a:rPr>
              <a:t>Meedenken in gebiedssessies</a:t>
            </a:r>
          </a:p>
          <a:p>
            <a:pPr>
              <a:lnSpc>
                <a:spcPct val="100000"/>
              </a:lnSpc>
            </a:pPr>
            <a:r>
              <a:rPr lang="nl-NL" dirty="0">
                <a:solidFill>
                  <a:srgbClr val="000000"/>
                </a:solidFill>
                <a:latin typeface="Kufam"/>
              </a:rPr>
              <a:t>Informatie komt beschikbaar</a:t>
            </a:r>
          </a:p>
          <a:p>
            <a:pPr>
              <a:lnSpc>
                <a:spcPct val="100000"/>
              </a:lnSpc>
            </a:pPr>
            <a:r>
              <a:rPr lang="nl-NL" dirty="0">
                <a:solidFill>
                  <a:srgbClr val="000000"/>
                </a:solidFill>
                <a:latin typeface="Kufam"/>
              </a:rPr>
              <a:t>Ook: hoe zit het met afstemming en besluitvorming bij de eigen overheden (gemeentes)</a:t>
            </a:r>
          </a:p>
          <a:p>
            <a:pPr>
              <a:lnSpc>
                <a:spcPct val="100000"/>
              </a:lnSpc>
            </a:pPr>
            <a:endParaRPr lang="nl-NL" dirty="0"/>
          </a:p>
        </p:txBody>
      </p:sp>
    </p:spTree>
    <p:extLst>
      <p:ext uri="{BB962C8B-B14F-4D97-AF65-F5344CB8AC3E}">
        <p14:creationId xmlns:p14="http://schemas.microsoft.com/office/powerpoint/2010/main" val="3365905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D45B-A94E-8E7B-20D6-6BDE6AA25271}"/>
            </a:ext>
          </a:extLst>
        </p:cNvPr>
        <p:cNvGrpSpPr/>
        <p:nvPr/>
      </p:nvGrpSpPr>
      <p:grpSpPr>
        <a:xfrm>
          <a:off x="0" y="0"/>
          <a:ext cx="0" cy="0"/>
          <a:chOff x="0" y="0"/>
          <a:chExt cx="0" cy="0"/>
        </a:xfrm>
      </p:grpSpPr>
      <p:pic>
        <p:nvPicPr>
          <p:cNvPr id="6" name="Tijdelijke aanduiding voor afbeelding 5" descr="Afbeelding met buitenshuis, water, hemel, wolk&#10;&#10;Automatisch gegenereerde beschrijving">
            <a:extLst>
              <a:ext uri="{FF2B5EF4-FFF2-40B4-BE49-F238E27FC236}">
                <a16:creationId xmlns:a16="http://schemas.microsoft.com/office/drawing/2014/main" id="{4F218FE4-1868-197A-CA2C-560D06CFAF4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1676" r="21676"/>
          <a:stretch/>
        </p:blipFill>
        <p:spPr>
          <a:noFill/>
        </p:spPr>
      </p:pic>
      <p:sp>
        <p:nvSpPr>
          <p:cNvPr id="2" name="Titel 1">
            <a:extLst>
              <a:ext uri="{FF2B5EF4-FFF2-40B4-BE49-F238E27FC236}">
                <a16:creationId xmlns:a16="http://schemas.microsoft.com/office/drawing/2014/main" id="{E11A6833-CC69-F83D-82BF-F5CAA5F7426F}"/>
              </a:ext>
            </a:extLst>
          </p:cNvPr>
          <p:cNvSpPr>
            <a:spLocks noGrp="1"/>
          </p:cNvSpPr>
          <p:nvPr>
            <p:ph type="title"/>
          </p:nvPr>
        </p:nvSpPr>
        <p:spPr/>
        <p:txBody>
          <a:bodyPr anchor="t">
            <a:normAutofit/>
          </a:bodyPr>
          <a:lstStyle/>
          <a:p>
            <a:r>
              <a:rPr lang="nl-NL" sz="2300" dirty="0"/>
              <a:t>Borging door Rijk en Regio</a:t>
            </a:r>
          </a:p>
        </p:txBody>
      </p:sp>
      <p:sp>
        <p:nvSpPr>
          <p:cNvPr id="3" name="Tijdelijke aanduiding voor tekst 2">
            <a:extLst>
              <a:ext uri="{FF2B5EF4-FFF2-40B4-BE49-F238E27FC236}">
                <a16:creationId xmlns:a16="http://schemas.microsoft.com/office/drawing/2014/main" id="{FB75B295-5EC0-F651-D754-DFCA6BC0B8B9}"/>
              </a:ext>
            </a:extLst>
          </p:cNvPr>
          <p:cNvSpPr>
            <a:spLocks noGrp="1"/>
          </p:cNvSpPr>
          <p:nvPr>
            <p:ph type="body" sz="quarter" idx="10"/>
          </p:nvPr>
        </p:nvSpPr>
        <p:spPr>
          <a:xfrm>
            <a:off x="827999" y="1852439"/>
            <a:ext cx="5849025" cy="3398400"/>
          </a:xfrm>
        </p:spPr>
        <p:txBody>
          <a:bodyPr>
            <a:normAutofit/>
          </a:bodyPr>
          <a:lstStyle/>
          <a:p>
            <a:pPr marL="285750" indent="-285750">
              <a:spcAft>
                <a:spcPts val="600"/>
              </a:spcAft>
              <a:buFont typeface="Arial" panose="020B0604020202020204" pitchFamily="34" charset="0"/>
              <a:buChar char="•"/>
            </a:pPr>
            <a:r>
              <a:rPr lang="nl-NL" dirty="0"/>
              <a:t>In de periode 2027-2032 borgen de partners van de Zuidwestelijke Delta de </a:t>
            </a:r>
            <a:r>
              <a:rPr lang="nl-NL" b="1" dirty="0"/>
              <a:t>Integrale</a:t>
            </a:r>
            <a:r>
              <a:rPr lang="nl-NL" dirty="0"/>
              <a:t> </a:t>
            </a:r>
            <a:r>
              <a:rPr lang="nl-NL" b="1" dirty="0"/>
              <a:t>Voorkeursstrategie</a:t>
            </a:r>
            <a:r>
              <a:rPr lang="nl-NL" dirty="0"/>
              <a:t> door deze in hun eigen beleid, plannen en projecten toe te passen</a:t>
            </a:r>
          </a:p>
          <a:p>
            <a:pPr marL="285750" indent="-285750">
              <a:spcAft>
                <a:spcPts val="600"/>
              </a:spcAft>
              <a:buFont typeface="Arial" panose="020B0604020202020204" pitchFamily="34" charset="0"/>
              <a:buChar char="•"/>
            </a:pPr>
            <a:endParaRPr lang="nl-NL" dirty="0"/>
          </a:p>
          <a:p>
            <a:pPr marL="285750" indent="-285750">
              <a:spcAft>
                <a:spcPts val="600"/>
              </a:spcAft>
              <a:buFont typeface="Arial" panose="020B0604020202020204" pitchFamily="34" charset="0"/>
              <a:buChar char="•"/>
            </a:pPr>
            <a:r>
              <a:rPr lang="nl-NL" dirty="0"/>
              <a:t>Op deze manier zorgen we samen voor een veilige</a:t>
            </a:r>
            <a:r>
              <a:rPr lang="nl-NL" dirty="0">
                <a:effectLst/>
              </a:rPr>
              <a:t> en klimaatbestendige, ecologisch veerkrachtige en economisch vitale delta! </a:t>
            </a:r>
            <a:endParaRPr lang="nl-NL" dirty="0"/>
          </a:p>
          <a:p>
            <a:pPr>
              <a:spcAft>
                <a:spcPts val="600"/>
              </a:spcAft>
            </a:pPr>
            <a:endParaRPr lang="nl-NL" dirty="0"/>
          </a:p>
          <a:p>
            <a:pPr>
              <a:spcAft>
                <a:spcPts val="600"/>
              </a:spcAft>
            </a:pPr>
            <a:endParaRPr lang="nl-NL" dirty="0"/>
          </a:p>
        </p:txBody>
      </p:sp>
    </p:spTree>
    <p:extLst>
      <p:ext uri="{BB962C8B-B14F-4D97-AF65-F5344CB8AC3E}">
        <p14:creationId xmlns:p14="http://schemas.microsoft.com/office/powerpoint/2010/main" val="3137545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5A3F0-EF84-C709-90FF-A96C36A3122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B913BC-C77D-1FF2-EFFB-1B6D65F16BCC}"/>
              </a:ext>
            </a:extLst>
          </p:cNvPr>
          <p:cNvSpPr>
            <a:spLocks noGrp="1"/>
          </p:cNvSpPr>
          <p:nvPr>
            <p:ph type="title"/>
          </p:nvPr>
        </p:nvSpPr>
        <p:spPr/>
        <p:txBody>
          <a:bodyPr/>
          <a:lstStyle/>
          <a:p>
            <a:r>
              <a:rPr lang="nl-NL" dirty="0"/>
              <a:t>Een greep uit de projecten</a:t>
            </a:r>
          </a:p>
        </p:txBody>
      </p:sp>
      <p:sp>
        <p:nvSpPr>
          <p:cNvPr id="3" name="Tijdelijke aanduiding voor tekst 2">
            <a:extLst>
              <a:ext uri="{FF2B5EF4-FFF2-40B4-BE49-F238E27FC236}">
                <a16:creationId xmlns:a16="http://schemas.microsoft.com/office/drawing/2014/main" id="{108D8778-8C19-2352-91F4-38092DB1D95F}"/>
              </a:ext>
            </a:extLst>
          </p:cNvPr>
          <p:cNvSpPr>
            <a:spLocks noGrp="1"/>
          </p:cNvSpPr>
          <p:nvPr>
            <p:ph type="body" sz="quarter" idx="10"/>
          </p:nvPr>
        </p:nvSpPr>
        <p:spPr>
          <a:xfrm>
            <a:off x="828000" y="1852438"/>
            <a:ext cx="10537200" cy="4027153"/>
          </a:xfrm>
        </p:spPr>
        <p:txBody>
          <a:bodyPr/>
          <a:lstStyle/>
          <a:p>
            <a:pPr>
              <a:lnSpc>
                <a:spcPct val="100000"/>
              </a:lnSpc>
            </a:pPr>
            <a:r>
              <a:rPr lang="nl-NL" dirty="0"/>
              <a:t>Doen?</a:t>
            </a:r>
          </a:p>
          <a:p>
            <a:pPr lvl="1">
              <a:lnSpc>
                <a:spcPct val="100000"/>
              </a:lnSpc>
            </a:pPr>
            <a:endParaRPr lang="nl-NL" dirty="0"/>
          </a:p>
          <a:p>
            <a:pPr lvl="1">
              <a:lnSpc>
                <a:spcPct val="100000"/>
              </a:lnSpc>
            </a:pPr>
            <a:endParaRPr lang="nl-NL" dirty="0"/>
          </a:p>
          <a:p>
            <a:endParaRPr lang="nl-NL" dirty="0"/>
          </a:p>
        </p:txBody>
      </p:sp>
    </p:spTree>
    <p:extLst>
      <p:ext uri="{BB962C8B-B14F-4D97-AF65-F5344CB8AC3E}">
        <p14:creationId xmlns:p14="http://schemas.microsoft.com/office/powerpoint/2010/main" val="1097060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5A21-286E-2617-A2D1-6A44B6E6BB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E43BC5-7BEB-161E-1E72-29A21A96BC59}"/>
              </a:ext>
            </a:extLst>
          </p:cNvPr>
          <p:cNvSpPr>
            <a:spLocks noGrp="1"/>
          </p:cNvSpPr>
          <p:nvPr>
            <p:ph type="title"/>
          </p:nvPr>
        </p:nvSpPr>
        <p:spPr>
          <a:xfrm>
            <a:off x="827400" y="740765"/>
            <a:ext cx="10537200" cy="677108"/>
          </a:xfrm>
        </p:spPr>
        <p:txBody>
          <a:bodyPr/>
          <a:lstStyle/>
          <a:p>
            <a:r>
              <a:rPr lang="nl-NL" dirty="0"/>
              <a:t>Hoe kun je op de hoogte blijven en meedenken?</a:t>
            </a:r>
          </a:p>
        </p:txBody>
      </p:sp>
      <p:sp>
        <p:nvSpPr>
          <p:cNvPr id="3" name="Tijdelijke aanduiding voor tekst 2">
            <a:extLst>
              <a:ext uri="{FF2B5EF4-FFF2-40B4-BE49-F238E27FC236}">
                <a16:creationId xmlns:a16="http://schemas.microsoft.com/office/drawing/2014/main" id="{905EA882-2B41-56E3-7326-729858576D58}"/>
              </a:ext>
            </a:extLst>
          </p:cNvPr>
          <p:cNvSpPr>
            <a:spLocks noGrp="1"/>
          </p:cNvSpPr>
          <p:nvPr>
            <p:ph type="body" sz="quarter" idx="10"/>
          </p:nvPr>
        </p:nvSpPr>
        <p:spPr>
          <a:xfrm>
            <a:off x="827400" y="1415423"/>
            <a:ext cx="10537200" cy="4027153"/>
          </a:xfrm>
        </p:spPr>
        <p:txBody>
          <a:bodyPr/>
          <a:lstStyle/>
          <a:p>
            <a:pPr>
              <a:lnSpc>
                <a:spcPct val="100000"/>
              </a:lnSpc>
            </a:pPr>
            <a:r>
              <a:rPr lang="nl-NL" dirty="0"/>
              <a:t>Kijk op zwdelta.nl voor het laatste nieuws en achtergrondinformatie, meld je aan voor de nieuwsbrief en volg de Zuidwestelijke Delta op LinkedIn en Instagram</a:t>
            </a:r>
          </a:p>
          <a:p>
            <a:pPr>
              <a:lnSpc>
                <a:spcPct val="100000"/>
              </a:lnSpc>
            </a:pPr>
            <a:endParaRPr lang="nl-NL" dirty="0"/>
          </a:p>
          <a:p>
            <a:pPr>
              <a:lnSpc>
                <a:spcPct val="100000"/>
              </a:lnSpc>
            </a:pPr>
            <a:r>
              <a:rPr lang="nl-NL" dirty="0"/>
              <a:t>Ben je benieuwd aan welke projecten, gebiedsprocessen, kennisontwikkeling en lokale initiatieven de partners werken? Bekijk dan de projectenpagina op zwdelta.nl</a:t>
            </a:r>
          </a:p>
          <a:p>
            <a:pPr>
              <a:lnSpc>
                <a:spcPct val="100000"/>
              </a:lnSpc>
            </a:pPr>
            <a:endParaRPr lang="nl-NL" dirty="0"/>
          </a:p>
          <a:p>
            <a:pPr>
              <a:lnSpc>
                <a:spcPct val="100000"/>
              </a:lnSpc>
            </a:pPr>
            <a:r>
              <a:rPr lang="nl-NL" dirty="0"/>
              <a:t>Binnen de Zuidwestelijke Delta werken partijen samen in programma’s rond water en klimaat. Op zwdelta.nl vind je een overzicht van alle relevante programma’s</a:t>
            </a:r>
          </a:p>
          <a:p>
            <a:pPr>
              <a:lnSpc>
                <a:spcPct val="100000"/>
              </a:lnSpc>
            </a:pPr>
            <a:endParaRPr lang="nl-NL" dirty="0"/>
          </a:p>
          <a:p>
            <a:pPr>
              <a:lnSpc>
                <a:spcPct val="100000"/>
              </a:lnSpc>
            </a:pPr>
            <a:r>
              <a:rPr lang="nl-NL" dirty="0"/>
              <a:t>De Zuidwestelijke Delta organiseert regelmatig bijeenkomsten, zoals: </a:t>
            </a:r>
          </a:p>
          <a:p>
            <a:pPr lvl="1">
              <a:lnSpc>
                <a:spcPct val="100000"/>
              </a:lnSpc>
            </a:pPr>
            <a:r>
              <a:rPr lang="nl-NL" dirty="0"/>
              <a:t>De jaarlijkse gebiedsconferentie Zuidwestelijke Delta</a:t>
            </a:r>
          </a:p>
          <a:p>
            <a:pPr lvl="1">
              <a:lnSpc>
                <a:spcPct val="100000"/>
              </a:lnSpc>
            </a:pPr>
            <a:r>
              <a:rPr lang="nl-NL" dirty="0"/>
              <a:t>Gebiedssessies, zoals over het </a:t>
            </a:r>
            <a:r>
              <a:rPr lang="nl-NL" dirty="0" err="1"/>
              <a:t>Volkerak</a:t>
            </a:r>
            <a:r>
              <a:rPr lang="nl-NL" dirty="0"/>
              <a:t>-Zoommeer</a:t>
            </a:r>
          </a:p>
          <a:p>
            <a:pPr lvl="1">
              <a:lnSpc>
                <a:spcPct val="100000"/>
              </a:lnSpc>
            </a:pPr>
            <a:r>
              <a:rPr lang="nl-NL" dirty="0"/>
              <a:t>Sessies in het kader van het Uitvoeringsprogramma Zuidwestelijke Delta 2050</a:t>
            </a:r>
          </a:p>
          <a:p>
            <a:pPr lvl="1">
              <a:lnSpc>
                <a:spcPct val="100000"/>
              </a:lnSpc>
            </a:pPr>
            <a:r>
              <a:rPr lang="nl-NL" dirty="0"/>
              <a:t>De </a:t>
            </a:r>
            <a:r>
              <a:rPr lang="nl-NL" dirty="0" err="1"/>
              <a:t>Kennisdag</a:t>
            </a:r>
            <a:r>
              <a:rPr lang="nl-NL" dirty="0"/>
              <a:t> van de </a:t>
            </a:r>
            <a:r>
              <a:rPr lang="nl-NL" dirty="0" err="1"/>
              <a:t>Kenniscommunity</a:t>
            </a:r>
            <a:r>
              <a:rPr lang="nl-NL" dirty="0"/>
              <a:t> Zuidwestelijke Delta</a:t>
            </a:r>
          </a:p>
          <a:p>
            <a:pPr lvl="1">
              <a:lnSpc>
                <a:spcPct val="100000"/>
              </a:lnSpc>
            </a:pPr>
            <a:endParaRPr lang="nl-NL" dirty="0"/>
          </a:p>
          <a:p>
            <a:pPr lvl="1">
              <a:lnSpc>
                <a:spcPct val="100000"/>
              </a:lnSpc>
            </a:pPr>
            <a:endParaRPr lang="nl-NL" dirty="0"/>
          </a:p>
          <a:p>
            <a:pPr lvl="1">
              <a:lnSpc>
                <a:spcPct val="100000"/>
              </a:lnSpc>
            </a:pPr>
            <a:endParaRPr lang="nl-NL" dirty="0"/>
          </a:p>
          <a:p>
            <a:pPr lvl="1">
              <a:lnSpc>
                <a:spcPct val="100000"/>
              </a:lnSpc>
            </a:pPr>
            <a:endParaRPr lang="nl-NL" dirty="0"/>
          </a:p>
          <a:p>
            <a:pPr lvl="1">
              <a:lnSpc>
                <a:spcPct val="100000"/>
              </a:lnSpc>
            </a:pPr>
            <a:endParaRPr lang="nl-NL" dirty="0"/>
          </a:p>
          <a:p>
            <a:pPr marL="216000" lvl="1" indent="0">
              <a:lnSpc>
                <a:spcPct val="100000"/>
              </a:lnSpc>
              <a:buNone/>
            </a:pPr>
            <a:r>
              <a:rPr lang="nl-NL" i="1" dirty="0"/>
              <a:t>www.zwdelta.nl</a:t>
            </a:r>
          </a:p>
          <a:p>
            <a:endParaRPr lang="nl-NL" dirty="0"/>
          </a:p>
        </p:txBody>
      </p:sp>
    </p:spTree>
    <p:extLst>
      <p:ext uri="{BB962C8B-B14F-4D97-AF65-F5344CB8AC3E}">
        <p14:creationId xmlns:p14="http://schemas.microsoft.com/office/powerpoint/2010/main" val="990878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wolk, landschap, water&#10;&#10;Automatisch gegenereerde beschrijving">
            <a:extLst>
              <a:ext uri="{FF2B5EF4-FFF2-40B4-BE49-F238E27FC236}">
                <a16:creationId xmlns:a16="http://schemas.microsoft.com/office/drawing/2014/main" id="{FB98CF14-4113-421C-5CCE-3CE4ACBA316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170" r="33170"/>
          <a:stretch>
            <a:fillRect/>
          </a:stretch>
        </p:blipFill>
        <p:spPr/>
      </p:pic>
      <p:sp>
        <p:nvSpPr>
          <p:cNvPr id="3" name="Tijdelijke aanduiding voor tekst 2">
            <a:extLst>
              <a:ext uri="{FF2B5EF4-FFF2-40B4-BE49-F238E27FC236}">
                <a16:creationId xmlns:a16="http://schemas.microsoft.com/office/drawing/2014/main" id="{4149AE73-4BEB-7460-E3D3-5C7B51CFB76A}"/>
              </a:ext>
            </a:extLst>
          </p:cNvPr>
          <p:cNvSpPr>
            <a:spLocks noGrp="1"/>
          </p:cNvSpPr>
          <p:nvPr>
            <p:ph type="body" sz="quarter" idx="11"/>
          </p:nvPr>
        </p:nvSpPr>
        <p:spPr/>
        <p:txBody>
          <a:bodyPr/>
          <a:lstStyle/>
          <a:p>
            <a:r>
              <a:rPr lang="nl-NL" b="1"/>
              <a:t>Meer weten? </a:t>
            </a:r>
            <a:br>
              <a:rPr lang="nl-NL"/>
            </a:br>
            <a:r>
              <a:rPr lang="nl-NL"/>
              <a:t>Kijk op zwdelta.nl, meld je aan voor de nieuwsbrief en volg ons op LinkedIn.</a:t>
            </a:r>
          </a:p>
        </p:txBody>
      </p:sp>
    </p:spTree>
    <p:extLst>
      <p:ext uri="{BB962C8B-B14F-4D97-AF65-F5344CB8AC3E}">
        <p14:creationId xmlns:p14="http://schemas.microsoft.com/office/powerpoint/2010/main" val="3527874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89267-FEFE-F6D1-0265-613F7D7A37A4}"/>
              </a:ext>
            </a:extLst>
          </p:cNvPr>
          <p:cNvSpPr>
            <a:spLocks noGrp="1"/>
          </p:cNvSpPr>
          <p:nvPr>
            <p:ph type="title"/>
          </p:nvPr>
        </p:nvSpPr>
        <p:spPr>
          <a:xfrm>
            <a:off x="828000" y="728207"/>
            <a:ext cx="10537200" cy="677108"/>
          </a:xfrm>
        </p:spPr>
        <p:txBody>
          <a:bodyPr/>
          <a:lstStyle/>
          <a:p>
            <a:r>
              <a:rPr lang="nl-NL" dirty="0"/>
              <a:t>De Zuidwestelijke Delta op de kaart</a:t>
            </a:r>
          </a:p>
        </p:txBody>
      </p:sp>
      <p:sp>
        <p:nvSpPr>
          <p:cNvPr id="3" name="Tijdelijke aanduiding voor tekst 2">
            <a:extLst>
              <a:ext uri="{FF2B5EF4-FFF2-40B4-BE49-F238E27FC236}">
                <a16:creationId xmlns:a16="http://schemas.microsoft.com/office/drawing/2014/main" id="{485E2D96-045C-8657-8F10-02EBD16B9579}"/>
              </a:ext>
            </a:extLst>
          </p:cNvPr>
          <p:cNvSpPr>
            <a:spLocks noGrp="1"/>
          </p:cNvSpPr>
          <p:nvPr>
            <p:ph type="body" sz="quarter" idx="10"/>
          </p:nvPr>
        </p:nvSpPr>
        <p:spPr>
          <a:xfrm>
            <a:off x="827400" y="1405315"/>
            <a:ext cx="10537200" cy="3398400"/>
          </a:xfrm>
        </p:spPr>
        <p:txBody>
          <a:bodyPr/>
          <a:lstStyle/>
          <a:p>
            <a:pPr marL="0" indent="0">
              <a:buNone/>
            </a:pPr>
            <a:r>
              <a:rPr lang="nl-NL" b="0" i="0" dirty="0">
                <a:solidFill>
                  <a:srgbClr val="292929"/>
                </a:solidFill>
                <a:effectLst/>
                <a:latin typeface="Kufam"/>
              </a:rPr>
              <a:t>De Zuidwestelijke Delta is het gebied met daarin Zeeland, de Zuid-Hollandse eilanden en het westelijk deel van Noord-Brabant. </a:t>
            </a:r>
          </a:p>
          <a:p>
            <a:pPr marL="0" indent="0">
              <a:buNone/>
            </a:pPr>
            <a:endParaRPr lang="nl-NL" dirty="0">
              <a:solidFill>
                <a:srgbClr val="292929"/>
              </a:solidFill>
              <a:latin typeface="Kufam"/>
            </a:endParaRPr>
          </a:p>
          <a:p>
            <a:pPr marL="0" indent="0">
              <a:buNone/>
            </a:pPr>
            <a:r>
              <a:rPr lang="nl-NL" b="0" i="0" dirty="0">
                <a:solidFill>
                  <a:srgbClr val="292929"/>
                </a:solidFill>
                <a:effectLst/>
                <a:latin typeface="Kufam"/>
              </a:rPr>
              <a:t>Met daarin als deelgebieden: </a:t>
            </a:r>
            <a:endParaRPr lang="nl-NL" dirty="0"/>
          </a:p>
          <a:p>
            <a:r>
              <a:rPr lang="nl-NL" dirty="0"/>
              <a:t>Kust &amp; Voordelta</a:t>
            </a:r>
          </a:p>
          <a:p>
            <a:r>
              <a:rPr lang="nl-NL" dirty="0"/>
              <a:t>Haringvliet &amp; </a:t>
            </a:r>
            <a:r>
              <a:rPr lang="nl-NL" dirty="0" err="1"/>
              <a:t>Hollandsch</a:t>
            </a:r>
            <a:r>
              <a:rPr lang="nl-NL" dirty="0"/>
              <a:t> Diep</a:t>
            </a:r>
          </a:p>
          <a:p>
            <a:r>
              <a:rPr lang="nl-NL" dirty="0"/>
              <a:t>Grevelingenmeer</a:t>
            </a:r>
          </a:p>
          <a:p>
            <a:r>
              <a:rPr lang="nl-NL" dirty="0" err="1"/>
              <a:t>Volkerak</a:t>
            </a:r>
            <a:r>
              <a:rPr lang="nl-NL" dirty="0"/>
              <a:t>-Zoommeer </a:t>
            </a:r>
            <a:br>
              <a:rPr lang="nl-NL" dirty="0"/>
            </a:br>
            <a:r>
              <a:rPr lang="nl-NL" dirty="0"/>
              <a:t>(inclusief </a:t>
            </a:r>
            <a:r>
              <a:rPr lang="nl-NL" dirty="0" err="1"/>
              <a:t>Markiezaatsmeer</a:t>
            </a:r>
            <a:r>
              <a:rPr lang="nl-NL" dirty="0"/>
              <a:t> en </a:t>
            </a:r>
            <a:r>
              <a:rPr lang="nl-NL" dirty="0" err="1"/>
              <a:t>Binnenschelde</a:t>
            </a:r>
            <a:r>
              <a:rPr lang="nl-NL" dirty="0"/>
              <a:t>)</a:t>
            </a:r>
          </a:p>
          <a:p>
            <a:r>
              <a:rPr lang="nl-NL" dirty="0"/>
              <a:t>Oosterschelde &amp; </a:t>
            </a:r>
            <a:r>
              <a:rPr lang="nl-NL" dirty="0" err="1"/>
              <a:t>Veerse</a:t>
            </a:r>
            <a:r>
              <a:rPr lang="nl-NL" dirty="0"/>
              <a:t> Meer</a:t>
            </a:r>
          </a:p>
          <a:p>
            <a:r>
              <a:rPr lang="nl-NL" dirty="0"/>
              <a:t>Westerschelde &amp; Kanaal Gent-Terneuzen</a:t>
            </a:r>
          </a:p>
        </p:txBody>
      </p:sp>
      <p:pic>
        <p:nvPicPr>
          <p:cNvPr id="7" name="Afbeelding 6" descr="Afbeelding met kaart, tekst, atlas&#10;&#10;Automatisch gegenereerde beschrijving">
            <a:extLst>
              <a:ext uri="{FF2B5EF4-FFF2-40B4-BE49-F238E27FC236}">
                <a16:creationId xmlns:a16="http://schemas.microsoft.com/office/drawing/2014/main" id="{32C49C7E-041C-3582-208F-91493839D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610" y="2301704"/>
            <a:ext cx="5189290" cy="3475664"/>
          </a:xfrm>
          <a:prstGeom prst="rect">
            <a:avLst/>
          </a:prstGeom>
        </p:spPr>
      </p:pic>
    </p:spTree>
    <p:extLst>
      <p:ext uri="{BB962C8B-B14F-4D97-AF65-F5344CB8AC3E}">
        <p14:creationId xmlns:p14="http://schemas.microsoft.com/office/powerpoint/2010/main" val="45499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344CAB-A2E5-C540-5A64-249DF33D5BFC}"/>
              </a:ext>
            </a:extLst>
          </p:cNvPr>
          <p:cNvSpPr>
            <a:spLocks noGrp="1"/>
          </p:cNvSpPr>
          <p:nvPr>
            <p:ph type="title"/>
          </p:nvPr>
        </p:nvSpPr>
        <p:spPr>
          <a:xfrm>
            <a:off x="5834742" y="836235"/>
            <a:ext cx="5573485" cy="677108"/>
          </a:xfrm>
        </p:spPr>
        <p:txBody>
          <a:bodyPr/>
          <a:lstStyle/>
          <a:p>
            <a:r>
              <a:rPr lang="nl-NL" dirty="0"/>
              <a:t>Onze ambitie is helder</a:t>
            </a:r>
          </a:p>
        </p:txBody>
      </p:sp>
      <p:sp>
        <p:nvSpPr>
          <p:cNvPr id="3" name="Tijdelijke aanduiding voor tekst 2">
            <a:extLst>
              <a:ext uri="{FF2B5EF4-FFF2-40B4-BE49-F238E27FC236}">
                <a16:creationId xmlns:a16="http://schemas.microsoft.com/office/drawing/2014/main" id="{F1FED46C-EA84-63B3-EC5C-B456934D4912}"/>
              </a:ext>
            </a:extLst>
          </p:cNvPr>
          <p:cNvSpPr>
            <a:spLocks noGrp="1"/>
          </p:cNvSpPr>
          <p:nvPr>
            <p:ph type="body" sz="quarter" idx="10"/>
          </p:nvPr>
        </p:nvSpPr>
        <p:spPr>
          <a:xfrm>
            <a:off x="5834742" y="1513343"/>
            <a:ext cx="5445577" cy="4229665"/>
          </a:xfrm>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ambitie van de Zuidwestelijke Delta is om de eerste delta ter wereld te zijn die heeft uitgedacht, uitgewerkt én in gang gezet wat nodig is om in 2050 voorbereid te zijn op de gevolgen van klimaatverandering </a:t>
            </a:r>
          </a:p>
          <a:p>
            <a:pPr marL="285750" indent="-285750">
              <a:buFont typeface="Arial" panose="020B0604020202020204" pitchFamily="34" charset="0"/>
              <a:buChar char="•"/>
            </a:pP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dirty="0">
                <a:latin typeface="Calibri" panose="020F0502020204030204" pitchFamily="34" charset="0"/>
                <a:cs typeface="Times New Roman" panose="02020603050405020304" pitchFamily="18" charset="0"/>
              </a:rPr>
              <a:t>Ons doel: een veilige en klimaatbestendige, ecologisch veerkrachtige en economisch vitale delta met voldoende zoet water, nu en in de toekomst</a:t>
            </a:r>
          </a:p>
          <a:p>
            <a:pPr marL="285750" indent="-285750">
              <a:buFont typeface="Arial" panose="020B0604020202020204" pitchFamily="34" charset="0"/>
              <a:buChar char="•"/>
            </a:pPr>
            <a:endParaRPr lang="nl-NL" sz="18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l-NL" sz="1800" dirty="0">
                <a:latin typeface="Calibri" panose="020F0502020204030204" pitchFamily="34" charset="0"/>
                <a:cs typeface="Times New Roman" panose="02020603050405020304" pitchFamily="18" charset="0"/>
              </a:rPr>
              <a:t>Samenwerking is de sleutel tot verandering. Door samen te werken met de omgeving, bewoners en (</a:t>
            </a:r>
            <a:r>
              <a:rPr lang="nl-NL" sz="1800" dirty="0" err="1">
                <a:latin typeface="Calibri" panose="020F0502020204030204" pitchFamily="34" charset="0"/>
                <a:cs typeface="Times New Roman" panose="02020603050405020304" pitchFamily="18" charset="0"/>
              </a:rPr>
              <a:t>overheids</a:t>
            </a:r>
            <a:r>
              <a:rPr lang="nl-NL" sz="1800" dirty="0">
                <a:latin typeface="Calibri" panose="020F0502020204030204" pitchFamily="34" charset="0"/>
                <a:cs typeface="Times New Roman" panose="02020603050405020304" pitchFamily="18" charset="0"/>
              </a:rPr>
              <a:t>)organisaties delen we kennis, ontwikkelen we vernieuwende oplossingen voor een duurzame toekomst en zorgen we voor een krachtige uitvoering</a:t>
            </a:r>
          </a:p>
        </p:txBody>
      </p:sp>
      <p:pic>
        <p:nvPicPr>
          <p:cNvPr id="14" name="Tijdelijke aanduiding voor afbeelding 13" descr="Afbeelding met tekst, cirkel, schermopname, logo&#10;&#10;Automatisch gegenereerde beschrijving">
            <a:extLst>
              <a:ext uri="{FF2B5EF4-FFF2-40B4-BE49-F238E27FC236}">
                <a16:creationId xmlns:a16="http://schemas.microsoft.com/office/drawing/2014/main" id="{E613E1A6-36D5-965E-756D-945C871290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320181" y="1314167"/>
            <a:ext cx="5139327" cy="4229666"/>
          </a:xfrm>
          <a:prstGeom prst="rect">
            <a:avLst/>
          </a:prstGeom>
        </p:spPr>
      </p:pic>
    </p:spTree>
    <p:extLst>
      <p:ext uri="{BB962C8B-B14F-4D97-AF65-F5344CB8AC3E}">
        <p14:creationId xmlns:p14="http://schemas.microsoft.com/office/powerpoint/2010/main" val="349757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7DE82-4B8F-6902-7761-D5BFA969B1F0}"/>
              </a:ext>
            </a:extLst>
          </p:cNvPr>
          <p:cNvSpPr>
            <a:spLocks noGrp="1"/>
          </p:cNvSpPr>
          <p:nvPr>
            <p:ph type="title"/>
          </p:nvPr>
        </p:nvSpPr>
        <p:spPr>
          <a:xfrm>
            <a:off x="828000" y="1175331"/>
            <a:ext cx="10537200" cy="677108"/>
          </a:xfrm>
        </p:spPr>
        <p:txBody>
          <a:bodyPr anchor="t">
            <a:normAutofit/>
          </a:bodyPr>
          <a:lstStyle/>
          <a:p>
            <a:r>
              <a:rPr lang="nl-NL"/>
              <a:t>Wat is de meerwaarde van de Zuidwestelijke Delta?</a:t>
            </a:r>
          </a:p>
        </p:txBody>
      </p:sp>
      <p:graphicFrame>
        <p:nvGraphicFramePr>
          <p:cNvPr id="5" name="Tijdelijke aanduiding voor tekst 2">
            <a:extLst>
              <a:ext uri="{FF2B5EF4-FFF2-40B4-BE49-F238E27FC236}">
                <a16:creationId xmlns:a16="http://schemas.microsoft.com/office/drawing/2014/main" id="{90E112C5-3076-76B0-7274-822C526506BE}"/>
              </a:ext>
            </a:extLst>
          </p:cNvPr>
          <p:cNvGraphicFramePr/>
          <p:nvPr>
            <p:extLst>
              <p:ext uri="{D42A27DB-BD31-4B8C-83A1-F6EECF244321}">
                <p14:modId xmlns:p14="http://schemas.microsoft.com/office/powerpoint/2010/main" val="2469995597"/>
              </p:ext>
            </p:extLst>
          </p:nvPr>
        </p:nvGraphicFramePr>
        <p:xfrm>
          <a:off x="828000" y="1964602"/>
          <a:ext cx="10248000" cy="3903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7884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029E2-A7BA-C9AE-936A-80B8311969ED}"/>
              </a:ext>
            </a:extLst>
          </p:cNvPr>
          <p:cNvSpPr>
            <a:spLocks noGrp="1"/>
          </p:cNvSpPr>
          <p:nvPr>
            <p:ph type="title"/>
          </p:nvPr>
        </p:nvSpPr>
        <p:spPr>
          <a:xfrm>
            <a:off x="826800" y="861294"/>
            <a:ext cx="10537200" cy="677108"/>
          </a:xfrm>
        </p:spPr>
        <p:txBody>
          <a:bodyPr/>
          <a:lstStyle/>
          <a:p>
            <a:r>
              <a:rPr lang="nl-NL" dirty="0"/>
              <a:t>Wie werken er samen in de Zuidwestelijke Delta?</a:t>
            </a:r>
          </a:p>
        </p:txBody>
      </p:sp>
      <p:sp>
        <p:nvSpPr>
          <p:cNvPr id="3" name="Tijdelijke aanduiding voor tekst 2">
            <a:extLst>
              <a:ext uri="{FF2B5EF4-FFF2-40B4-BE49-F238E27FC236}">
                <a16:creationId xmlns:a16="http://schemas.microsoft.com/office/drawing/2014/main" id="{D38EEC2D-FE5D-D6D1-B892-BBC54AE17370}"/>
              </a:ext>
            </a:extLst>
          </p:cNvPr>
          <p:cNvSpPr>
            <a:spLocks noGrp="1"/>
          </p:cNvSpPr>
          <p:nvPr>
            <p:ph type="body" sz="quarter" idx="10"/>
          </p:nvPr>
        </p:nvSpPr>
        <p:spPr>
          <a:xfrm>
            <a:off x="826800" y="1630766"/>
            <a:ext cx="10537200" cy="3398400"/>
          </a:xfrm>
        </p:spPr>
        <p:txBody>
          <a:bodyPr/>
          <a:lstStyle/>
          <a:p>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provincies Zeeland, Zuid-Holland en Noord-Brabant</a:t>
            </a:r>
          </a:p>
          <a:p>
            <a:r>
              <a:rPr lang="nl-NL" sz="1800" dirty="0">
                <a:latin typeface="Calibri" panose="020F0502020204030204" pitchFamily="34" charset="0"/>
                <a:ea typeface="Times New Roman" panose="02020603050405020304" pitchFamily="18" charset="0"/>
                <a:cs typeface="Times New Roman" panose="02020603050405020304" pitchFamily="18" charset="0"/>
              </a:rPr>
              <a:t>19</a:t>
            </a:r>
            <a:r>
              <a:rPr lang="nl-NL" sz="1800" dirty="0">
                <a:latin typeface="Calibri" panose="020F0502020204030204" pitchFamily="34" charset="0"/>
                <a:cs typeface="Times New Roman" panose="02020603050405020304" pitchFamily="18" charset="0"/>
              </a:rPr>
              <a:t> gemeenten: </a:t>
            </a:r>
            <a:r>
              <a:rPr lang="nl-NL" sz="1800" b="1" dirty="0">
                <a:latin typeface="Calibri" panose="020F0502020204030204" pitchFamily="34" charset="0"/>
                <a:cs typeface="Times New Roman" panose="02020603050405020304" pitchFamily="18" charset="0"/>
              </a:rPr>
              <a:t>Zeeland</a:t>
            </a:r>
            <a:r>
              <a:rPr lang="nl-NL" sz="1800" dirty="0">
                <a:latin typeface="Calibri" panose="020F0502020204030204" pitchFamily="34" charset="0"/>
                <a:cs typeface="Times New Roman" panose="02020603050405020304" pitchFamily="18" charset="0"/>
              </a:rPr>
              <a:t>: Borsele, Goes, Hulst, Kapelle, Middelburg, Noord-Beveland, Reimerswaal, Schouwen-Duiveland, Sluis, Terneuzen, Tholen, Veere, Vlissingen </a:t>
            </a:r>
            <a:r>
              <a:rPr lang="nl-NL" sz="1800" b="1" dirty="0">
                <a:latin typeface="Calibri" panose="020F0502020204030204" pitchFamily="34" charset="0"/>
                <a:cs typeface="Times New Roman" panose="02020603050405020304" pitchFamily="18" charset="0"/>
              </a:rPr>
              <a:t>Zuid-Holland</a:t>
            </a:r>
            <a:r>
              <a:rPr lang="nl-NL" sz="1800" dirty="0">
                <a:latin typeface="Calibri" panose="020F0502020204030204" pitchFamily="34" charset="0"/>
                <a:cs typeface="Times New Roman" panose="02020603050405020304" pitchFamily="18" charset="0"/>
              </a:rPr>
              <a:t>: Goeree-Overflakkee </a:t>
            </a:r>
            <a:r>
              <a:rPr lang="nl-NL" sz="1800" b="1" dirty="0">
                <a:latin typeface="Calibri" panose="020F0502020204030204" pitchFamily="34" charset="0"/>
                <a:cs typeface="Times New Roman" panose="02020603050405020304" pitchFamily="18" charset="0"/>
              </a:rPr>
              <a:t>Noord-Brabant</a:t>
            </a:r>
            <a:r>
              <a:rPr lang="nl-NL" sz="1800" dirty="0">
                <a:latin typeface="Calibri" panose="020F0502020204030204" pitchFamily="34" charset="0"/>
                <a:cs typeface="Times New Roman" panose="02020603050405020304" pitchFamily="18" charset="0"/>
              </a:rPr>
              <a:t>: Bergen op Zoom, Halderberge, Moerdijk, Roosendaal, Steenbergen</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latin typeface="Calibri" panose="020F0502020204030204" pitchFamily="34" charset="0"/>
                <a:ea typeface="Times New Roman" panose="02020603050405020304" pitchFamily="18" charset="0"/>
                <a:cs typeface="Times New Roman" panose="02020603050405020304" pitchFamily="18" charset="0"/>
              </a:rPr>
              <a:t>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 waterschappen Brabantse Delta, Hollandse Delta en Scheldestromen </a:t>
            </a:r>
          </a:p>
          <a:p>
            <a:r>
              <a:rPr lang="nl-NL" sz="1800" dirty="0">
                <a:latin typeface="Calibri" panose="020F0502020204030204" pitchFamily="34" charset="0"/>
                <a:ea typeface="Times New Roman" panose="02020603050405020304" pitchFamily="18" charset="0"/>
                <a:cs typeface="Times New Roman" panose="02020603050405020304" pitchFamily="18" charset="0"/>
              </a:rPr>
              <a:t>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 ministeries van Infrastructuur en Waterstaat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IenW</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Landbouw, Visserij, Voedselzekerheid en Natuur (LVVN) en Economische Zaken (EZ)</a:t>
            </a:r>
          </a:p>
          <a:p>
            <a:r>
              <a:rPr lang="nl-NL" sz="1800" dirty="0">
                <a:latin typeface="Calibri" panose="020F0502020204030204" pitchFamily="34" charset="0"/>
                <a:ea typeface="Times New Roman" panose="02020603050405020304" pitchFamily="18" charset="0"/>
                <a:cs typeface="Times New Roman" panose="02020603050405020304" pitchFamily="18" charset="0"/>
              </a:rPr>
              <a:t>Rijkswaterstaat</a:t>
            </a:r>
          </a:p>
          <a:p>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Evides</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Waterbedrijf</a:t>
            </a:r>
          </a:p>
          <a:p>
            <a:r>
              <a:rPr lang="nl-NL" sz="1800" dirty="0">
                <a:latin typeface="Calibri" panose="020F0502020204030204" pitchFamily="34" charset="0"/>
                <a:ea typeface="Times New Roman" panose="02020603050405020304" pitchFamily="18" charset="0"/>
                <a:cs typeface="Times New Roman" panose="02020603050405020304" pitchFamily="18" charset="0"/>
              </a:rPr>
              <a:t>Maatschappelijke partijen: Wereld Natuur Fonds, </a:t>
            </a:r>
            <a:r>
              <a:rPr lang="nl-NL" sz="1800" dirty="0" err="1">
                <a:latin typeface="Calibri" panose="020F0502020204030204" pitchFamily="34" charset="0"/>
                <a:ea typeface="Times New Roman" panose="02020603050405020304" pitchFamily="18" charset="0"/>
                <a:cs typeface="Times New Roman" panose="02020603050405020304" pitchFamily="18" charset="0"/>
              </a:rPr>
              <a:t>Hiswa</a:t>
            </a:r>
            <a:r>
              <a:rPr lang="nl-NL" sz="1800" dirty="0">
                <a:latin typeface="Calibri" panose="020F0502020204030204" pitchFamily="34" charset="0"/>
                <a:ea typeface="Times New Roman" panose="02020603050405020304" pitchFamily="18" charset="0"/>
                <a:cs typeface="Times New Roman" panose="02020603050405020304" pitchFamily="18" charset="0"/>
              </a:rPr>
              <a:t> </a:t>
            </a:r>
            <a:r>
              <a:rPr lang="nl-NL" sz="1800" dirty="0" err="1">
                <a:latin typeface="Calibri" panose="020F0502020204030204" pitchFamily="34" charset="0"/>
                <a:ea typeface="Times New Roman" panose="02020603050405020304" pitchFamily="18" charset="0"/>
                <a:cs typeface="Times New Roman" panose="02020603050405020304" pitchFamily="18" charset="0"/>
              </a:rPr>
              <a:t>Recron</a:t>
            </a:r>
            <a:r>
              <a:rPr lang="nl-NL" sz="1800" dirty="0">
                <a:latin typeface="Calibri" panose="020F0502020204030204" pitchFamily="34" charset="0"/>
                <a:ea typeface="Times New Roman" panose="02020603050405020304" pitchFamily="18" charset="0"/>
                <a:cs typeface="Times New Roman" panose="02020603050405020304" pitchFamily="18" charset="0"/>
              </a:rPr>
              <a:t>, Zeeuwse Milieufederatie, ZLTO, ANWB, visserijsector, Koninklijke Binnenvaart Nederland, Natuurmonumenten, Staatsbosbeheer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25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08D67-F35C-CF0B-11C6-24A02CCAA5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CD5763-5B21-5E21-81C3-89B21494E57C}"/>
              </a:ext>
            </a:extLst>
          </p:cNvPr>
          <p:cNvSpPr>
            <a:spLocks noGrp="1"/>
          </p:cNvSpPr>
          <p:nvPr>
            <p:ph type="title"/>
          </p:nvPr>
        </p:nvSpPr>
        <p:spPr>
          <a:xfrm>
            <a:off x="827400" y="536517"/>
            <a:ext cx="10537200" cy="677108"/>
          </a:xfrm>
        </p:spPr>
        <p:txBody>
          <a:bodyPr/>
          <a:lstStyle/>
          <a:p>
            <a:r>
              <a:rPr lang="nl-NL"/>
              <a:t>Hoe is de Zuidwestelijke Delta georganiseerd? </a:t>
            </a:r>
          </a:p>
        </p:txBody>
      </p:sp>
      <p:sp>
        <p:nvSpPr>
          <p:cNvPr id="3" name="Tijdelijke aanduiding voor tekst 2">
            <a:extLst>
              <a:ext uri="{FF2B5EF4-FFF2-40B4-BE49-F238E27FC236}">
                <a16:creationId xmlns:a16="http://schemas.microsoft.com/office/drawing/2014/main" id="{4126F44F-9979-D5BD-9731-A8F4092CD1E9}"/>
              </a:ext>
            </a:extLst>
          </p:cNvPr>
          <p:cNvSpPr>
            <a:spLocks noGrp="1"/>
          </p:cNvSpPr>
          <p:nvPr>
            <p:ph type="body" sz="quarter" idx="10"/>
          </p:nvPr>
        </p:nvSpPr>
        <p:spPr>
          <a:xfrm>
            <a:off x="827400" y="1213625"/>
            <a:ext cx="4137890" cy="3757752"/>
          </a:xfrm>
        </p:spPr>
        <p:txBody>
          <a:bodyPr/>
          <a:lstStyle/>
          <a:p>
            <a:r>
              <a:rPr lang="nl-NL" sz="1800" dirty="0"/>
              <a:t>Het </a:t>
            </a:r>
            <a:r>
              <a:rPr lang="nl-NL" sz="1800" b="1" dirty="0"/>
              <a:t>Gebiedsoverleg</a:t>
            </a:r>
            <a:r>
              <a:rPr lang="nl-NL" sz="1800" dirty="0"/>
              <a:t> met daarin de bestuurders bevordert de samenhang in de aanpak van de opgaven voor water en klimaatadaptatie en de meerwaarde van programma’s op het gebied van veiligheid, economie en ecologie</a:t>
            </a:r>
          </a:p>
          <a:p>
            <a:r>
              <a:rPr lang="nl-NL" sz="1800" dirty="0"/>
              <a:t>Het </a:t>
            </a:r>
            <a:r>
              <a:rPr lang="nl-NL" sz="1800" b="1" dirty="0"/>
              <a:t>Regioteam</a:t>
            </a:r>
            <a:r>
              <a:rPr lang="nl-NL" sz="1800" dirty="0"/>
              <a:t>, </a:t>
            </a:r>
            <a:r>
              <a:rPr lang="nl-NL" sz="1800" b="1" dirty="0"/>
              <a:t>Beleidsteam</a:t>
            </a:r>
            <a:r>
              <a:rPr lang="nl-NL" sz="1800" dirty="0"/>
              <a:t> en </a:t>
            </a:r>
            <a:r>
              <a:rPr lang="nl-NL" sz="1800" b="1" dirty="0"/>
              <a:t>Programmateam </a:t>
            </a:r>
            <a:r>
              <a:rPr lang="nl-NL" sz="1800" dirty="0"/>
              <a:t>zijn agenderend voor het Gebiedsoverleg </a:t>
            </a:r>
          </a:p>
          <a:p>
            <a:r>
              <a:rPr lang="nl-NL" sz="1800" dirty="0"/>
              <a:t>Het </a:t>
            </a:r>
            <a:r>
              <a:rPr lang="nl-NL" sz="1800" b="1" dirty="0"/>
              <a:t>Directeurenoverleg</a:t>
            </a:r>
            <a:r>
              <a:rPr lang="nl-NL" sz="1800" dirty="0"/>
              <a:t> is de schakel op het gebied van organisatie en capaciteit</a:t>
            </a:r>
          </a:p>
          <a:p>
            <a:r>
              <a:rPr lang="nl-NL" sz="1800" dirty="0"/>
              <a:t>De </a:t>
            </a:r>
            <a:r>
              <a:rPr lang="nl-NL" sz="1800" dirty="0" err="1"/>
              <a:t>voortgangsoverleggen</a:t>
            </a:r>
            <a:r>
              <a:rPr lang="nl-NL" sz="1800" dirty="0"/>
              <a:t> voeden het </a:t>
            </a:r>
            <a:r>
              <a:rPr lang="nl-NL" sz="1800" b="1" dirty="0"/>
              <a:t>Programmateam</a:t>
            </a:r>
            <a:r>
              <a:rPr lang="nl-NL" sz="1800" dirty="0"/>
              <a:t> en het </a:t>
            </a:r>
            <a:r>
              <a:rPr lang="nl-NL" sz="1800" b="1" dirty="0"/>
              <a:t>Beleidsteam</a:t>
            </a:r>
            <a:endParaRPr lang="nl-NL" sz="1800" dirty="0"/>
          </a:p>
          <a:p>
            <a:endParaRPr lang="nl-NL" sz="1800" dirty="0"/>
          </a:p>
        </p:txBody>
      </p:sp>
      <p:pic>
        <p:nvPicPr>
          <p:cNvPr id="11" name="Afbeelding 10" descr="Afbeelding met tekst, schermopname, Lettertype, Merk&#10;&#10;Automatisch gegenereerde beschrijving">
            <a:extLst>
              <a:ext uri="{FF2B5EF4-FFF2-40B4-BE49-F238E27FC236}">
                <a16:creationId xmlns:a16="http://schemas.microsoft.com/office/drawing/2014/main" id="{E7D0367F-E62A-6A07-54B2-867DE46BB298}"/>
              </a:ext>
            </a:extLst>
          </p:cNvPr>
          <p:cNvPicPr>
            <a:picLocks noChangeAspect="1"/>
          </p:cNvPicPr>
          <p:nvPr/>
        </p:nvPicPr>
        <p:blipFill>
          <a:blip r:embed="rId2">
            <a:extLst>
              <a:ext uri="{28A0092B-C50C-407E-A947-70E740481C1C}">
                <a14:useLocalDpi xmlns:a14="http://schemas.microsoft.com/office/drawing/2010/main" val="0"/>
              </a:ext>
            </a:extLst>
          </a:blip>
          <a:srcRect l="6452" t="3871" r="6022" b="13978"/>
          <a:stretch/>
        </p:blipFill>
        <p:spPr>
          <a:xfrm>
            <a:off x="5166275" y="1213625"/>
            <a:ext cx="7025725" cy="4945626"/>
          </a:xfrm>
          <a:prstGeom prst="rect">
            <a:avLst/>
          </a:prstGeom>
        </p:spPr>
      </p:pic>
    </p:spTree>
    <p:extLst>
      <p:ext uri="{BB962C8B-B14F-4D97-AF65-F5344CB8AC3E}">
        <p14:creationId xmlns:p14="http://schemas.microsoft.com/office/powerpoint/2010/main" val="2273168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01503-0161-CCEC-CE00-9B7D7EB02F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575E87-1DA0-59EF-599A-979330FCECAB}"/>
              </a:ext>
            </a:extLst>
          </p:cNvPr>
          <p:cNvSpPr>
            <a:spLocks noGrp="1"/>
          </p:cNvSpPr>
          <p:nvPr>
            <p:ph type="title"/>
          </p:nvPr>
        </p:nvSpPr>
        <p:spPr>
          <a:xfrm>
            <a:off x="601754" y="380520"/>
            <a:ext cx="10537200" cy="677108"/>
          </a:xfrm>
        </p:spPr>
        <p:txBody>
          <a:bodyPr/>
          <a:lstStyle/>
          <a:p>
            <a:r>
              <a:rPr lang="nl-NL" sz="2800" dirty="0">
                <a:effectLst/>
                <a:latin typeface="Calibri" panose="020F0502020204030204" pitchFamily="34" charset="0"/>
                <a:ea typeface="Times New Roman" panose="02020603050405020304" pitchFamily="18" charset="0"/>
                <a:cs typeface="Times New Roman" panose="02020603050405020304" pitchFamily="18" charset="0"/>
              </a:rPr>
              <a:t>Via de hink-stap-sprong werken we in verschillende tijdsperiodes aan de ambitie (animatie invoegen)</a:t>
            </a:r>
          </a:p>
        </p:txBody>
      </p:sp>
      <p:pic>
        <p:nvPicPr>
          <p:cNvPr id="4" name="Afbeelding 3" descr="Afbeelding met tekst, tekening, illustratie, ontwerp&#10;&#10;Automatisch gegenereerde beschrijving">
            <a:extLst>
              <a:ext uri="{FF2B5EF4-FFF2-40B4-BE49-F238E27FC236}">
                <a16:creationId xmlns:a16="http://schemas.microsoft.com/office/drawing/2014/main" id="{8CFFC18F-A9C3-D397-11CA-F9555A3F5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592" y="1444372"/>
            <a:ext cx="6351074" cy="4493385"/>
          </a:xfrm>
          <a:prstGeom prst="rect">
            <a:avLst/>
          </a:prstGeom>
        </p:spPr>
      </p:pic>
    </p:spTree>
    <p:extLst>
      <p:ext uri="{BB962C8B-B14F-4D97-AF65-F5344CB8AC3E}">
        <p14:creationId xmlns:p14="http://schemas.microsoft.com/office/powerpoint/2010/main" val="84068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A8D4D-90CF-80B4-7DDA-8C13568C0642}"/>
              </a:ext>
            </a:extLst>
          </p:cNvPr>
          <p:cNvSpPr>
            <a:spLocks noGrp="1"/>
          </p:cNvSpPr>
          <p:nvPr>
            <p:ph type="title"/>
          </p:nvPr>
        </p:nvSpPr>
        <p:spPr>
          <a:xfrm>
            <a:off x="5834743" y="1175331"/>
            <a:ext cx="5573485" cy="677108"/>
          </a:xfrm>
        </p:spPr>
        <p:txBody>
          <a:bodyPr anchor="t">
            <a:normAutofit/>
          </a:bodyPr>
          <a:lstStyle/>
          <a:p>
            <a:r>
              <a:rPr lang="nl-NL"/>
              <a:t>Onze strategie </a:t>
            </a:r>
          </a:p>
        </p:txBody>
      </p:sp>
      <p:sp>
        <p:nvSpPr>
          <p:cNvPr id="3" name="Tijdelijke aanduiding voor tekst 2">
            <a:extLst>
              <a:ext uri="{FF2B5EF4-FFF2-40B4-BE49-F238E27FC236}">
                <a16:creationId xmlns:a16="http://schemas.microsoft.com/office/drawing/2014/main" id="{5CDBDE7B-9B72-5CAB-4476-D90E1E0BEEE2}"/>
              </a:ext>
            </a:extLst>
          </p:cNvPr>
          <p:cNvSpPr>
            <a:spLocks noGrp="1"/>
          </p:cNvSpPr>
          <p:nvPr>
            <p:ph type="body" sz="quarter" idx="10"/>
          </p:nvPr>
        </p:nvSpPr>
        <p:spPr>
          <a:xfrm>
            <a:off x="5834742" y="1729800"/>
            <a:ext cx="5649335" cy="4307206"/>
          </a:xfrm>
        </p:spPr>
        <p:txBody>
          <a:bodyPr>
            <a:noAutofit/>
          </a:bodyPr>
          <a:lstStyle/>
          <a:p>
            <a:pPr marL="285750" indent="-285750">
              <a:spcAft>
                <a:spcPts val="600"/>
              </a:spcAft>
              <a:buFont typeface="Arial" panose="020B0604020202020204" pitchFamily="34" charset="0"/>
              <a:buChar char="•"/>
            </a:pPr>
            <a:r>
              <a:rPr lang="nl-NL" sz="1800" dirty="0"/>
              <a:t>Via de </a:t>
            </a:r>
            <a:r>
              <a:rPr lang="nl-NL" sz="1800" b="1" dirty="0"/>
              <a:t>Voorkeursstrategie Zuidwestelijke Delta </a:t>
            </a:r>
            <a:r>
              <a:rPr lang="nl-NL" sz="1800" dirty="0"/>
              <a:t>van het Nationaal Deltaprogramma en de </a:t>
            </a:r>
            <a:r>
              <a:rPr lang="nl-NL" sz="1800" b="1" dirty="0"/>
              <a:t>Gebiedsagenda Zuidwestelijke Delta 2050 </a:t>
            </a:r>
            <a:r>
              <a:rPr lang="nl-NL" sz="1800" dirty="0"/>
              <a:t>werken we hard aan onze opgaven en doelen </a:t>
            </a:r>
          </a:p>
          <a:p>
            <a:pPr marL="285750" indent="-285750">
              <a:spcAft>
                <a:spcPts val="600"/>
              </a:spcAft>
              <a:buFont typeface="Arial" panose="020B0604020202020204" pitchFamily="34" charset="0"/>
              <a:buChar char="•"/>
            </a:pPr>
            <a:r>
              <a:rPr lang="nl-NL" sz="1800" dirty="0"/>
              <a:t>Ook zorgen we voor meerwaarde door het samenbrengen van </a:t>
            </a:r>
            <a:r>
              <a:rPr lang="nl-NL" sz="1800" b="1" dirty="0"/>
              <a:t>programma’</a:t>
            </a:r>
            <a:r>
              <a:rPr lang="nl-NL" sz="1800" dirty="0"/>
              <a:t>s rond water en klimaat, zoals de Programmatische Aanpak Grote Wateren </a:t>
            </a:r>
          </a:p>
          <a:p>
            <a:pPr marL="285750" indent="-285750">
              <a:spcAft>
                <a:spcPts val="600"/>
              </a:spcAft>
              <a:buFont typeface="Arial" panose="020B0604020202020204" pitchFamily="34" charset="0"/>
              <a:buChar char="•"/>
            </a:pPr>
            <a:r>
              <a:rPr lang="nl-NL" sz="1800" dirty="0"/>
              <a:t>Een </a:t>
            </a:r>
            <a:r>
              <a:rPr lang="nl-NL" sz="1800" b="1" dirty="0"/>
              <a:t>Integrale Kennisagenda </a:t>
            </a:r>
            <a:r>
              <a:rPr lang="nl-NL" sz="1800" dirty="0"/>
              <a:t>brengt op termijn alle kennis en kennisvragen van de regio samen </a:t>
            </a:r>
          </a:p>
          <a:p>
            <a:pPr marL="285750" indent="-285750">
              <a:spcAft>
                <a:spcPts val="600"/>
              </a:spcAft>
              <a:buFont typeface="Arial" panose="020B0604020202020204" pitchFamily="34" charset="0"/>
              <a:buChar char="•"/>
            </a:pPr>
            <a:r>
              <a:rPr lang="nl-NL" sz="1800" dirty="0"/>
              <a:t>Via concrete </a:t>
            </a:r>
            <a:r>
              <a:rPr lang="nl-NL" sz="1800" b="1" dirty="0"/>
              <a:t>projecten en pilots </a:t>
            </a:r>
            <a:r>
              <a:rPr lang="nl-NL" sz="1800" dirty="0"/>
              <a:t>brengen we onze plannen in de praktijk</a:t>
            </a:r>
          </a:p>
        </p:txBody>
      </p:sp>
      <p:pic>
        <p:nvPicPr>
          <p:cNvPr id="5" name="Afbeelding 4" descr="Afbeelding met tekst, logo, cirkel, schermopname&#10;&#10;Automatisch gegenereerde beschrijving">
            <a:extLst>
              <a:ext uri="{FF2B5EF4-FFF2-40B4-BE49-F238E27FC236}">
                <a16:creationId xmlns:a16="http://schemas.microsoft.com/office/drawing/2014/main" id="{FB96D3D2-6063-4821-764C-EF4E4C0D1639}"/>
              </a:ext>
            </a:extLst>
          </p:cNvPr>
          <p:cNvPicPr>
            <a:picLocks noChangeAspect="1"/>
          </p:cNvPicPr>
          <p:nvPr/>
        </p:nvPicPr>
        <p:blipFill>
          <a:blip r:embed="rId2">
            <a:extLst>
              <a:ext uri="{28A0092B-C50C-407E-A947-70E740481C1C}">
                <a14:useLocalDpi xmlns:a14="http://schemas.microsoft.com/office/drawing/2010/main" val="0"/>
              </a:ext>
            </a:extLst>
          </a:blip>
          <a:srcRect l="11792" t="-14266" r="11614" b="-4359"/>
          <a:stretch/>
        </p:blipFill>
        <p:spPr>
          <a:xfrm>
            <a:off x="323870" y="0"/>
            <a:ext cx="5000605" cy="588599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noFill/>
        </p:spPr>
      </p:pic>
    </p:spTree>
    <p:extLst>
      <p:ext uri="{BB962C8B-B14F-4D97-AF65-F5344CB8AC3E}">
        <p14:creationId xmlns:p14="http://schemas.microsoft.com/office/powerpoint/2010/main" val="1652990283"/>
      </p:ext>
    </p:extLst>
  </p:cSld>
  <p:clrMapOvr>
    <a:masterClrMapping/>
  </p:clrMapOvr>
</p:sld>
</file>

<file path=ppt/theme/theme1.xml><?xml version="1.0" encoding="utf-8"?>
<a:theme xmlns:a="http://schemas.openxmlformats.org/drawingml/2006/main" name="Zuidwestelijke Delt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WD presentatie.potx" id="{EEA3B149-0B00-4838-A99B-EC3AABB740D2}" vid="{569E7410-1161-4431-9431-32F90C58CEBD}"/>
    </a:ext>
  </a:extLst>
</a:theme>
</file>

<file path=ppt/theme/theme2.xml><?xml version="1.0" encoding="utf-8"?>
<a:theme xmlns:a="http://schemas.openxmlformats.org/drawingml/2006/main" name="Kantoorthem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2E4894A692C44FABE8537FBA66D612" ma:contentTypeVersion="15" ma:contentTypeDescription="Een nieuw document maken." ma:contentTypeScope="" ma:versionID="a2be3caaa93458ce3740b7fbd427c83a">
  <xsd:schema xmlns:xsd="http://www.w3.org/2001/XMLSchema" xmlns:xs="http://www.w3.org/2001/XMLSchema" xmlns:p="http://schemas.microsoft.com/office/2006/metadata/properties" xmlns:ns2="3a9d944b-36a4-4dc2-8cbf-46876995637e" xmlns:ns3="b249c71b-e53e-4ca8-930b-7375180abad1" targetNamespace="http://schemas.microsoft.com/office/2006/metadata/properties" ma:root="true" ma:fieldsID="9d1b0ef6082a821860a9d3f8d64de27a" ns2:_="" ns3:_="">
    <xsd:import namespace="3a9d944b-36a4-4dc2-8cbf-46876995637e"/>
    <xsd:import namespace="b249c71b-e53e-4ca8-930b-7375180abad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d944b-36a4-4dc2-8cbf-468769956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e30827d-11d8-4186-b5c0-25c9f482f27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49c71b-e53e-4ca8-930b-7375180abad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6f9d3ed-ea21-42da-b1cf-5be82f5f1b6a}" ma:internalName="TaxCatchAll" ma:showField="CatchAllData" ma:web="b249c71b-e53e-4ca8-930b-7375180abad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249c71b-e53e-4ca8-930b-7375180abad1" xsi:nil="true"/>
    <lcf76f155ced4ddcb4097134ff3c332f xmlns="3a9d944b-36a4-4dc2-8cbf-4687699563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5463C0-AC5B-4A8B-93F8-7CD3FE811101}">
  <ds:schemaRefs>
    <ds:schemaRef ds:uri="http://schemas.microsoft.com/sharepoint/v3/contenttype/forms"/>
  </ds:schemaRefs>
</ds:datastoreItem>
</file>

<file path=customXml/itemProps2.xml><?xml version="1.0" encoding="utf-8"?>
<ds:datastoreItem xmlns:ds="http://schemas.openxmlformats.org/officeDocument/2006/customXml" ds:itemID="{8ABE8068-46DD-49B6-A372-9B4335136274}">
  <ds:schemaRefs>
    <ds:schemaRef ds:uri="3a9d944b-36a4-4dc2-8cbf-46876995637e"/>
    <ds:schemaRef ds:uri="b249c71b-e53e-4ca8-930b-7375180aba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DD962F-FDD8-426D-8FCF-0EE78BBC9E6A}">
  <ds:schemaRefs>
    <ds:schemaRef ds:uri="23c7a637-5bd3-4202-aa87-26309051a924"/>
    <ds:schemaRef ds:uri="3a9d944b-36a4-4dc2-8cbf-46876995637e"/>
    <ds:schemaRef ds:uri="b249c71b-e53e-4ca8-930b-7375180abad1"/>
    <ds:schemaRef ds:uri="bd1a4e06-d6a3-4a4c-bcd6-78c14bfe32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Gallery</Template>
  <TotalTime>514</TotalTime>
  <Words>1595</Words>
  <Application>Microsoft Office PowerPoint</Application>
  <PresentationFormat>Breedbeeld</PresentationFormat>
  <Paragraphs>140</Paragraphs>
  <Slides>24</Slides>
  <Notes>10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24</vt:i4>
      </vt:variant>
    </vt:vector>
  </HeadingPairs>
  <TitlesOfParts>
    <vt:vector size="30" baseType="lpstr">
      <vt:lpstr>Aptos</vt:lpstr>
      <vt:lpstr>Arial</vt:lpstr>
      <vt:lpstr>Calibri</vt:lpstr>
      <vt:lpstr>Kufam</vt:lpstr>
      <vt:lpstr>Wingdings 3</vt:lpstr>
      <vt:lpstr>Zuidwestelijke Delta</vt:lpstr>
      <vt:lpstr>Op naar een klimaatbestendige Zuidwestelijke Delta</vt:lpstr>
      <vt:lpstr>Wat is de Zuidwestelijke Delta? </vt:lpstr>
      <vt:lpstr>De Zuidwestelijke Delta op de kaart</vt:lpstr>
      <vt:lpstr>Onze ambitie is helder</vt:lpstr>
      <vt:lpstr>Wat is de meerwaarde van de Zuidwestelijke Delta?</vt:lpstr>
      <vt:lpstr>Wie werken er samen in de Zuidwestelijke Delta?</vt:lpstr>
      <vt:lpstr>Hoe is de Zuidwestelijke Delta georganiseerd? </vt:lpstr>
      <vt:lpstr>Via de hink-stap-sprong werken we in verschillende tijdsperiodes aan de ambitie (animatie invoegen)</vt:lpstr>
      <vt:lpstr>Onze strategie </vt:lpstr>
      <vt:lpstr>Programma’s in de Zuidwestelijke Delta</vt:lpstr>
      <vt:lpstr>Thema’s </vt:lpstr>
      <vt:lpstr>Waterveiligheid</vt:lpstr>
      <vt:lpstr>Zoet water</vt:lpstr>
      <vt:lpstr>Ecologie &amp; waterkwaliteit</vt:lpstr>
      <vt:lpstr>Ruimtelijke adaptatie</vt:lpstr>
      <vt:lpstr>Uitvoeringsprogramma Zuidwestelijke Delta 2050</vt:lpstr>
      <vt:lpstr>PowerPoint-presentatie</vt:lpstr>
      <vt:lpstr>Belangrijke mijlpalen voor het Uitvoeringsprogramma</vt:lpstr>
      <vt:lpstr>Uitdagingen in de Zuidwestelijke Delta</vt:lpstr>
      <vt:lpstr>Oplossingsrichtingen en maatregelen per deelgebied</vt:lpstr>
      <vt:lpstr>Borging door Rijk en Regio</vt:lpstr>
      <vt:lpstr>Een greep uit de projecten</vt:lpstr>
      <vt:lpstr>Hoe kun je op de hoogte blijven en meedenken?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3</dc:title>
  <dc:creator>Ellen van Aart</dc:creator>
  <cp:lastModifiedBy>Mirjam de Jong | Lievens Communicatie</cp:lastModifiedBy>
  <cp:revision>1</cp:revision>
  <dcterms:created xsi:type="dcterms:W3CDTF">2024-05-15T20:17:47Z</dcterms:created>
  <dcterms:modified xsi:type="dcterms:W3CDTF">2025-01-08T15:04:52Z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0x010100212E4894A692C44FABE8537FBA66D612</vt:lpwstr>
  </property>
  <property fmtid="{D5CDD505-2E9C-101B-9397-08002B2CF9AE}" pid="3" name="MediaServiceImageTags">
    <vt:lpwstr/>
  </property>
</Properties>
</file>